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8" r:id="rId21"/>
    <p:sldId id="265" r:id="rId22"/>
    <p:sldId id="281" r:id="rId23"/>
    <p:sldId id="280" r:id="rId24"/>
    <p:sldId id="282" r:id="rId25"/>
    <p:sldId id="283" r:id="rId26"/>
    <p:sldId id="276" r:id="rId27"/>
    <p:sldId id="277" r:id="rId28"/>
    <p:sldId id="27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4681"/>
  </p:normalViewPr>
  <p:slideViewPr>
    <p:cSldViewPr snapToGrid="0">
      <p:cViewPr varScale="1">
        <p:scale>
          <a:sx n="101" d="100"/>
          <a:sy n="101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F2414B-8EEC-46CB-8128-979EC7B9197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302867-5E56-47BA-9541-5E79AE0491DF}">
      <dgm:prSet custT="1"/>
      <dgm:spPr/>
      <dgm:t>
        <a:bodyPr/>
        <a:lstStyle/>
        <a:p>
          <a:r>
            <a:rPr lang="fr-FR" sz="2300" dirty="0"/>
            <a:t>Goal </a:t>
          </a:r>
          <a:r>
            <a:rPr lang="fr-FR" sz="2300" dirty="0" err="1"/>
            <a:t>is</a:t>
          </a:r>
          <a:r>
            <a:rPr lang="fr-FR" sz="2300" dirty="0"/>
            <a:t> to </a:t>
          </a:r>
          <a:r>
            <a:rPr lang="fr-FR" sz="2300" dirty="0" err="1"/>
            <a:t>get</a:t>
          </a:r>
          <a:r>
            <a:rPr lang="fr-FR" sz="2300" dirty="0"/>
            <a:t> </a:t>
          </a:r>
          <a:r>
            <a:rPr lang="fr-FR" sz="2300" dirty="0" err="1"/>
            <a:t>rid</a:t>
          </a:r>
          <a:r>
            <a:rPr lang="fr-FR" sz="2300" dirty="0"/>
            <a:t> of all </a:t>
          </a:r>
          <a:r>
            <a:rPr lang="fr-FR" sz="2300" dirty="0" err="1"/>
            <a:t>your</a:t>
          </a:r>
          <a:r>
            <a:rPr lang="fr-FR" sz="2300" dirty="0"/>
            <a:t> </a:t>
          </a:r>
          <a:r>
            <a:rPr lang="fr-FR" sz="2300" dirty="0" err="1"/>
            <a:t>cards</a:t>
          </a:r>
          <a:r>
            <a:rPr lang="fr-FR" sz="2300" dirty="0"/>
            <a:t> </a:t>
          </a:r>
          <a:r>
            <a:rPr lang="fr-FR" sz="2300" dirty="0" err="1"/>
            <a:t>before</a:t>
          </a:r>
          <a:r>
            <a:rPr lang="fr-FR" sz="2300" dirty="0"/>
            <a:t> the </a:t>
          </a:r>
          <a:r>
            <a:rPr lang="fr-FR" sz="2300" dirty="0" err="1"/>
            <a:t>others</a:t>
          </a:r>
          <a:endParaRPr lang="en-US" sz="2300" dirty="0"/>
        </a:p>
      </dgm:t>
    </dgm:pt>
    <dgm:pt modelId="{4D5537C5-D575-48C9-9E67-81A357FDA24E}" type="parTrans" cxnId="{1D13EAFD-8655-4A98-93E4-7D71C4FA1ABA}">
      <dgm:prSet/>
      <dgm:spPr/>
      <dgm:t>
        <a:bodyPr/>
        <a:lstStyle/>
        <a:p>
          <a:endParaRPr lang="en-US"/>
        </a:p>
      </dgm:t>
    </dgm:pt>
    <dgm:pt modelId="{36DF070B-1049-4396-8220-44CA50725762}" type="sibTrans" cxnId="{1D13EAFD-8655-4A98-93E4-7D71C4FA1ABA}">
      <dgm:prSet/>
      <dgm:spPr/>
      <dgm:t>
        <a:bodyPr/>
        <a:lstStyle/>
        <a:p>
          <a:endParaRPr lang="en-US"/>
        </a:p>
      </dgm:t>
    </dgm:pt>
    <dgm:pt modelId="{BC4A81B7-215A-42C2-A1DC-37B96924DAA4}">
      <dgm:prSet/>
      <dgm:spPr/>
      <dgm:t>
        <a:bodyPr/>
        <a:lstStyle/>
        <a:p>
          <a:r>
            <a:rPr lang="fr-FR" dirty="0"/>
            <a:t>Need to </a:t>
          </a:r>
          <a:r>
            <a:rPr lang="fr-FR" dirty="0" err="1"/>
            <a:t>play</a:t>
          </a:r>
          <a:r>
            <a:rPr lang="fr-FR" dirty="0"/>
            <a:t> a </a:t>
          </a:r>
          <a:r>
            <a:rPr lang="fr-FR" dirty="0" err="1"/>
            <a:t>card</a:t>
          </a:r>
          <a:r>
            <a:rPr lang="fr-FR" dirty="0"/>
            <a:t> </a:t>
          </a:r>
          <a:r>
            <a:rPr lang="fr-FR" dirty="0" err="1"/>
            <a:t>with</a:t>
          </a:r>
          <a:r>
            <a:rPr lang="fr-FR" dirty="0"/>
            <a:t> the </a:t>
          </a:r>
          <a:r>
            <a:rPr lang="fr-FR" dirty="0" err="1"/>
            <a:t>same</a:t>
          </a:r>
          <a:r>
            <a:rPr lang="fr-FR" dirty="0"/>
            <a:t> value or </a:t>
          </a:r>
          <a:r>
            <a:rPr lang="fr-FR" dirty="0" err="1"/>
            <a:t>color</a:t>
          </a:r>
          <a:r>
            <a:rPr lang="fr-FR" dirty="0"/>
            <a:t> as the </a:t>
          </a:r>
          <a:r>
            <a:rPr lang="fr-FR" dirty="0" err="1"/>
            <a:t>previous</a:t>
          </a:r>
          <a:r>
            <a:rPr lang="fr-FR" dirty="0"/>
            <a:t> one</a:t>
          </a:r>
          <a:endParaRPr lang="en-US" dirty="0"/>
        </a:p>
      </dgm:t>
    </dgm:pt>
    <dgm:pt modelId="{00893255-5C18-47E3-88C6-A4639A0BBDD3}" type="parTrans" cxnId="{F5F5E47B-659E-4458-9E7A-7016E895F547}">
      <dgm:prSet/>
      <dgm:spPr/>
      <dgm:t>
        <a:bodyPr/>
        <a:lstStyle/>
        <a:p>
          <a:endParaRPr lang="en-US"/>
        </a:p>
      </dgm:t>
    </dgm:pt>
    <dgm:pt modelId="{80D37DAD-CBF6-494A-9F9F-C89ACCCA4419}" type="sibTrans" cxnId="{F5F5E47B-659E-4458-9E7A-7016E895F547}">
      <dgm:prSet/>
      <dgm:spPr/>
      <dgm:t>
        <a:bodyPr/>
        <a:lstStyle/>
        <a:p>
          <a:endParaRPr lang="en-US"/>
        </a:p>
      </dgm:t>
    </dgm:pt>
    <dgm:pt modelId="{196F5851-3B31-4E50-B22F-9AE44D19AA80}">
      <dgm:prSet/>
      <dgm:spPr/>
      <dgm:t>
        <a:bodyPr/>
        <a:lstStyle/>
        <a:p>
          <a:r>
            <a:rPr lang="fr-FR" dirty="0" err="1"/>
            <a:t>Some</a:t>
          </a:r>
          <a:r>
            <a:rPr lang="fr-FR" dirty="0"/>
            <a:t> </a:t>
          </a:r>
          <a:r>
            <a:rPr lang="fr-FR" dirty="0" err="1"/>
            <a:t>cards</a:t>
          </a:r>
          <a:r>
            <a:rPr lang="fr-FR" dirty="0"/>
            <a:t> have </a:t>
          </a:r>
          <a:r>
            <a:rPr lang="fr-FR" dirty="0" err="1"/>
            <a:t>special</a:t>
          </a:r>
          <a:r>
            <a:rPr lang="fr-FR" dirty="0"/>
            <a:t> </a:t>
          </a:r>
          <a:r>
            <a:rPr lang="fr-FR" dirty="0" err="1"/>
            <a:t>effects</a:t>
          </a:r>
          <a:endParaRPr lang="en-US" dirty="0"/>
        </a:p>
      </dgm:t>
    </dgm:pt>
    <dgm:pt modelId="{A59E0BFE-B7D1-43D2-8BED-24FEAB07D7A3}" type="parTrans" cxnId="{AFC3BDFF-5154-4A2C-BDCA-9CAEED586A1E}">
      <dgm:prSet/>
      <dgm:spPr/>
      <dgm:t>
        <a:bodyPr/>
        <a:lstStyle/>
        <a:p>
          <a:endParaRPr lang="en-US"/>
        </a:p>
      </dgm:t>
    </dgm:pt>
    <dgm:pt modelId="{0224EBD3-5F2F-44E9-923D-2C1B7740B9D0}" type="sibTrans" cxnId="{AFC3BDFF-5154-4A2C-BDCA-9CAEED586A1E}">
      <dgm:prSet/>
      <dgm:spPr/>
      <dgm:t>
        <a:bodyPr/>
        <a:lstStyle/>
        <a:p>
          <a:endParaRPr lang="en-US"/>
        </a:p>
      </dgm:t>
    </dgm:pt>
    <dgm:pt modelId="{2D56C673-D183-45CF-8EE9-D11FA425383B}">
      <dgm:prSet/>
      <dgm:spPr/>
      <dgm:t>
        <a:bodyPr/>
        <a:lstStyle/>
        <a:p>
          <a:r>
            <a:rPr lang="fr-FR" dirty="0" err="1"/>
            <a:t>Possibility</a:t>
          </a:r>
          <a:r>
            <a:rPr lang="fr-FR" dirty="0"/>
            <a:t> of </a:t>
          </a:r>
          <a:r>
            <a:rPr lang="fr-FR" dirty="0" err="1"/>
            <a:t>stacking</a:t>
          </a:r>
          <a:r>
            <a:rPr lang="fr-FR" dirty="0"/>
            <a:t> </a:t>
          </a:r>
          <a:r>
            <a:rPr lang="fr-FR" dirty="0" err="1"/>
            <a:t>drawing</a:t>
          </a:r>
          <a:r>
            <a:rPr lang="fr-FR" dirty="0"/>
            <a:t> </a:t>
          </a:r>
          <a:r>
            <a:rPr lang="fr-FR" dirty="0" err="1"/>
            <a:t>cards</a:t>
          </a:r>
          <a:r>
            <a:rPr lang="fr-FR" dirty="0"/>
            <a:t> (</a:t>
          </a:r>
          <a:r>
            <a:rPr lang="fr-FR" dirty="0" err="1"/>
            <a:t>Contentious</a:t>
          </a:r>
          <a:r>
            <a:rPr lang="fr-FR" dirty="0"/>
            <a:t>)</a:t>
          </a:r>
          <a:endParaRPr lang="en-US" dirty="0"/>
        </a:p>
      </dgm:t>
    </dgm:pt>
    <dgm:pt modelId="{CE160544-E65E-4778-A059-0B14078147EE}" type="parTrans" cxnId="{A00D31DA-33B6-4BF1-B80E-A10F24DDE474}">
      <dgm:prSet/>
      <dgm:spPr/>
      <dgm:t>
        <a:bodyPr/>
        <a:lstStyle/>
        <a:p>
          <a:endParaRPr lang="en-US"/>
        </a:p>
      </dgm:t>
    </dgm:pt>
    <dgm:pt modelId="{1A57BEAE-8398-4BC5-AEF5-B3AC3CE006B2}" type="sibTrans" cxnId="{A00D31DA-33B6-4BF1-B80E-A10F24DDE474}">
      <dgm:prSet/>
      <dgm:spPr/>
      <dgm:t>
        <a:bodyPr/>
        <a:lstStyle/>
        <a:p>
          <a:endParaRPr lang="en-US"/>
        </a:p>
      </dgm:t>
    </dgm:pt>
    <dgm:pt modelId="{5047BF38-8015-4B00-9015-10509D83A4FF}">
      <dgm:prSet/>
      <dgm:spPr/>
      <dgm:t>
        <a:bodyPr/>
        <a:lstStyle/>
        <a:p>
          <a:r>
            <a:rPr lang="fr-FR" dirty="0"/>
            <a:t>If </a:t>
          </a:r>
          <a:r>
            <a:rPr lang="fr-FR" dirty="0" err="1"/>
            <a:t>you</a:t>
          </a:r>
          <a:r>
            <a:rPr lang="fr-FR" dirty="0"/>
            <a:t> </a:t>
          </a:r>
          <a:r>
            <a:rPr lang="fr-FR" dirty="0" err="1"/>
            <a:t>can’t</a:t>
          </a:r>
          <a:r>
            <a:rPr lang="fr-FR" dirty="0"/>
            <a:t> </a:t>
          </a:r>
          <a:r>
            <a:rPr lang="fr-FR" dirty="0" err="1"/>
            <a:t>play</a:t>
          </a:r>
          <a:r>
            <a:rPr lang="fr-FR" dirty="0"/>
            <a:t> </a:t>
          </a:r>
          <a:r>
            <a:rPr lang="fr-FR" dirty="0" err="1"/>
            <a:t>you</a:t>
          </a:r>
          <a:r>
            <a:rPr lang="fr-FR" dirty="0"/>
            <a:t> </a:t>
          </a:r>
          <a:r>
            <a:rPr lang="fr-FR" dirty="0" err="1"/>
            <a:t>draw</a:t>
          </a:r>
          <a:r>
            <a:rPr lang="fr-FR" dirty="0"/>
            <a:t> a </a:t>
          </a:r>
          <a:r>
            <a:rPr lang="fr-FR" dirty="0" err="1"/>
            <a:t>card</a:t>
          </a:r>
          <a:endParaRPr lang="en-US" dirty="0"/>
        </a:p>
      </dgm:t>
    </dgm:pt>
    <dgm:pt modelId="{7FE54B4B-A338-4481-8A31-82A44CE9CBB5}" type="parTrans" cxnId="{BAB2C323-428C-458E-B129-74832662F70E}">
      <dgm:prSet/>
      <dgm:spPr/>
      <dgm:t>
        <a:bodyPr/>
        <a:lstStyle/>
        <a:p>
          <a:endParaRPr lang="en-US"/>
        </a:p>
      </dgm:t>
    </dgm:pt>
    <dgm:pt modelId="{4B6C5DD3-9E70-4E0A-BD52-706B5F0FE9F1}" type="sibTrans" cxnId="{BAB2C323-428C-458E-B129-74832662F70E}">
      <dgm:prSet/>
      <dgm:spPr/>
      <dgm:t>
        <a:bodyPr/>
        <a:lstStyle/>
        <a:p>
          <a:endParaRPr lang="en-US"/>
        </a:p>
      </dgm:t>
    </dgm:pt>
    <dgm:pt modelId="{82D330C5-3394-4CD9-AB13-D75A803FB4D6}">
      <dgm:prSet/>
      <dgm:spPr/>
      <dgm:t>
        <a:bodyPr/>
        <a:lstStyle/>
        <a:p>
          <a:r>
            <a:rPr lang="fr-FR" dirty="0" err="1"/>
            <a:t>When</a:t>
          </a:r>
          <a:r>
            <a:rPr lang="fr-FR" dirty="0"/>
            <a:t> </a:t>
          </a:r>
          <a:r>
            <a:rPr lang="fr-FR" dirty="0" err="1"/>
            <a:t>it’s</a:t>
          </a:r>
          <a:r>
            <a:rPr lang="fr-FR" dirty="0"/>
            <a:t> </a:t>
          </a:r>
          <a:r>
            <a:rPr lang="fr-FR" dirty="0" err="1"/>
            <a:t>your</a:t>
          </a:r>
          <a:r>
            <a:rPr lang="fr-FR" dirty="0"/>
            <a:t> last </a:t>
          </a:r>
          <a:r>
            <a:rPr lang="fr-FR" dirty="0" err="1"/>
            <a:t>card</a:t>
          </a:r>
          <a:r>
            <a:rPr lang="fr-FR" dirty="0"/>
            <a:t> </a:t>
          </a:r>
          <a:r>
            <a:rPr lang="fr-FR" dirty="0" err="1"/>
            <a:t>you</a:t>
          </a:r>
          <a:r>
            <a:rPr lang="fr-FR" dirty="0"/>
            <a:t> have to </a:t>
          </a:r>
          <a:r>
            <a:rPr lang="fr-FR" dirty="0" err="1"/>
            <a:t>shout</a:t>
          </a:r>
          <a:r>
            <a:rPr lang="fr-FR" dirty="0"/>
            <a:t> « UNO »</a:t>
          </a:r>
          <a:endParaRPr lang="en-US" dirty="0"/>
        </a:p>
      </dgm:t>
    </dgm:pt>
    <dgm:pt modelId="{8C0781FB-ECF6-4147-A90D-63D436CA6629}" type="parTrans" cxnId="{1C67142A-57F6-4700-9378-F1A3FBE40552}">
      <dgm:prSet/>
      <dgm:spPr/>
      <dgm:t>
        <a:bodyPr/>
        <a:lstStyle/>
        <a:p>
          <a:endParaRPr lang="en-US"/>
        </a:p>
      </dgm:t>
    </dgm:pt>
    <dgm:pt modelId="{90F7FCE2-BABE-477F-987B-1B3798108ADD}" type="sibTrans" cxnId="{1C67142A-57F6-4700-9378-F1A3FBE40552}">
      <dgm:prSet/>
      <dgm:spPr/>
      <dgm:t>
        <a:bodyPr/>
        <a:lstStyle/>
        <a:p>
          <a:endParaRPr lang="en-US"/>
        </a:p>
      </dgm:t>
    </dgm:pt>
    <dgm:pt modelId="{E4CC245C-F0F5-8E40-9FE6-D0C6A82FF3F0}" type="pres">
      <dgm:prSet presAssocID="{ABF2414B-8EEC-46CB-8128-979EC7B91975}" presName="Name0" presStyleCnt="0">
        <dgm:presLayoutVars>
          <dgm:dir/>
          <dgm:resizeHandles val="exact"/>
        </dgm:presLayoutVars>
      </dgm:prSet>
      <dgm:spPr/>
    </dgm:pt>
    <dgm:pt modelId="{6FD59FAD-4145-084F-A7F8-60FF3905A9FD}" type="pres">
      <dgm:prSet presAssocID="{83302867-5E56-47BA-9541-5E79AE0491DF}" presName="node" presStyleLbl="node1" presStyleIdx="0" presStyleCnt="6">
        <dgm:presLayoutVars>
          <dgm:bulletEnabled val="1"/>
        </dgm:presLayoutVars>
      </dgm:prSet>
      <dgm:spPr/>
    </dgm:pt>
    <dgm:pt modelId="{759AD8CD-7D62-C74A-BE9D-8B1B8449471A}" type="pres">
      <dgm:prSet presAssocID="{36DF070B-1049-4396-8220-44CA50725762}" presName="sibTrans" presStyleLbl="sibTrans1D1" presStyleIdx="0" presStyleCnt="5"/>
      <dgm:spPr/>
    </dgm:pt>
    <dgm:pt modelId="{3BC7B81D-EDEE-BD44-B28C-E7692FA35CAB}" type="pres">
      <dgm:prSet presAssocID="{36DF070B-1049-4396-8220-44CA50725762}" presName="connectorText" presStyleLbl="sibTrans1D1" presStyleIdx="0" presStyleCnt="5"/>
      <dgm:spPr/>
    </dgm:pt>
    <dgm:pt modelId="{61991F26-EFE3-A446-86E5-48495D061417}" type="pres">
      <dgm:prSet presAssocID="{BC4A81B7-215A-42C2-A1DC-37B96924DAA4}" presName="node" presStyleLbl="node1" presStyleIdx="1" presStyleCnt="6">
        <dgm:presLayoutVars>
          <dgm:bulletEnabled val="1"/>
        </dgm:presLayoutVars>
      </dgm:prSet>
      <dgm:spPr/>
    </dgm:pt>
    <dgm:pt modelId="{167B61C1-2A37-BA4C-B4E9-03977388F27C}" type="pres">
      <dgm:prSet presAssocID="{80D37DAD-CBF6-494A-9F9F-C89ACCCA4419}" presName="sibTrans" presStyleLbl="sibTrans1D1" presStyleIdx="1" presStyleCnt="5"/>
      <dgm:spPr/>
    </dgm:pt>
    <dgm:pt modelId="{B065617C-3F62-A042-9E6B-5799819479E9}" type="pres">
      <dgm:prSet presAssocID="{80D37DAD-CBF6-494A-9F9F-C89ACCCA4419}" presName="connectorText" presStyleLbl="sibTrans1D1" presStyleIdx="1" presStyleCnt="5"/>
      <dgm:spPr/>
    </dgm:pt>
    <dgm:pt modelId="{C52EA098-2929-484E-9507-B670A0298701}" type="pres">
      <dgm:prSet presAssocID="{196F5851-3B31-4E50-B22F-9AE44D19AA80}" presName="node" presStyleLbl="node1" presStyleIdx="2" presStyleCnt="6">
        <dgm:presLayoutVars>
          <dgm:bulletEnabled val="1"/>
        </dgm:presLayoutVars>
      </dgm:prSet>
      <dgm:spPr/>
    </dgm:pt>
    <dgm:pt modelId="{6DBB8C7A-9A40-EA4E-A3E4-8EC9D6B4902F}" type="pres">
      <dgm:prSet presAssocID="{0224EBD3-5F2F-44E9-923D-2C1B7740B9D0}" presName="sibTrans" presStyleLbl="sibTrans1D1" presStyleIdx="2" presStyleCnt="5"/>
      <dgm:spPr/>
    </dgm:pt>
    <dgm:pt modelId="{7B53853A-DD06-F742-B6C0-D0F8A0ADDB92}" type="pres">
      <dgm:prSet presAssocID="{0224EBD3-5F2F-44E9-923D-2C1B7740B9D0}" presName="connectorText" presStyleLbl="sibTrans1D1" presStyleIdx="2" presStyleCnt="5"/>
      <dgm:spPr/>
    </dgm:pt>
    <dgm:pt modelId="{BE8AB806-8398-B241-97E7-7961199A4B11}" type="pres">
      <dgm:prSet presAssocID="{2D56C673-D183-45CF-8EE9-D11FA425383B}" presName="node" presStyleLbl="node1" presStyleIdx="3" presStyleCnt="6">
        <dgm:presLayoutVars>
          <dgm:bulletEnabled val="1"/>
        </dgm:presLayoutVars>
      </dgm:prSet>
      <dgm:spPr/>
    </dgm:pt>
    <dgm:pt modelId="{557C0EB1-5212-FF4C-B9D8-24832797E3DB}" type="pres">
      <dgm:prSet presAssocID="{1A57BEAE-8398-4BC5-AEF5-B3AC3CE006B2}" presName="sibTrans" presStyleLbl="sibTrans1D1" presStyleIdx="3" presStyleCnt="5"/>
      <dgm:spPr/>
    </dgm:pt>
    <dgm:pt modelId="{2296915C-C6E8-7743-96EC-8848445E9919}" type="pres">
      <dgm:prSet presAssocID="{1A57BEAE-8398-4BC5-AEF5-B3AC3CE006B2}" presName="connectorText" presStyleLbl="sibTrans1D1" presStyleIdx="3" presStyleCnt="5"/>
      <dgm:spPr/>
    </dgm:pt>
    <dgm:pt modelId="{FD6C57FD-3A36-574B-903F-CD29949ECDDF}" type="pres">
      <dgm:prSet presAssocID="{5047BF38-8015-4B00-9015-10509D83A4FF}" presName="node" presStyleLbl="node1" presStyleIdx="4" presStyleCnt="6">
        <dgm:presLayoutVars>
          <dgm:bulletEnabled val="1"/>
        </dgm:presLayoutVars>
      </dgm:prSet>
      <dgm:spPr/>
    </dgm:pt>
    <dgm:pt modelId="{27AEF31F-F7CE-C048-BDFC-44BAAF958E58}" type="pres">
      <dgm:prSet presAssocID="{4B6C5DD3-9E70-4E0A-BD52-706B5F0FE9F1}" presName="sibTrans" presStyleLbl="sibTrans1D1" presStyleIdx="4" presStyleCnt="5"/>
      <dgm:spPr/>
    </dgm:pt>
    <dgm:pt modelId="{7F01AA6E-7179-3F49-9D74-BF938F1F2C72}" type="pres">
      <dgm:prSet presAssocID="{4B6C5DD3-9E70-4E0A-BD52-706B5F0FE9F1}" presName="connectorText" presStyleLbl="sibTrans1D1" presStyleIdx="4" presStyleCnt="5"/>
      <dgm:spPr/>
    </dgm:pt>
    <dgm:pt modelId="{FF2CD1A5-3865-F44E-8961-9B3B67C7CFAD}" type="pres">
      <dgm:prSet presAssocID="{82D330C5-3394-4CD9-AB13-D75A803FB4D6}" presName="node" presStyleLbl="node1" presStyleIdx="5" presStyleCnt="6">
        <dgm:presLayoutVars>
          <dgm:bulletEnabled val="1"/>
        </dgm:presLayoutVars>
      </dgm:prSet>
      <dgm:spPr/>
    </dgm:pt>
  </dgm:ptLst>
  <dgm:cxnLst>
    <dgm:cxn modelId="{307A4806-37ED-034C-A495-56AF106BDA2C}" type="presOf" srcId="{80D37DAD-CBF6-494A-9F9F-C89ACCCA4419}" destId="{B065617C-3F62-A042-9E6B-5799819479E9}" srcOrd="1" destOrd="0" presId="urn:microsoft.com/office/officeart/2016/7/layout/RepeatingBendingProcessNew"/>
    <dgm:cxn modelId="{12B4E209-7A30-364E-A8F7-660DE9D2E639}" type="presOf" srcId="{82D330C5-3394-4CD9-AB13-D75A803FB4D6}" destId="{FF2CD1A5-3865-F44E-8961-9B3B67C7CFAD}" srcOrd="0" destOrd="0" presId="urn:microsoft.com/office/officeart/2016/7/layout/RepeatingBendingProcessNew"/>
    <dgm:cxn modelId="{45D6990A-ACD5-2047-8E7B-3D9DBDAC0000}" type="presOf" srcId="{4B6C5DD3-9E70-4E0A-BD52-706B5F0FE9F1}" destId="{27AEF31F-F7CE-C048-BDFC-44BAAF958E58}" srcOrd="0" destOrd="0" presId="urn:microsoft.com/office/officeart/2016/7/layout/RepeatingBendingProcessNew"/>
    <dgm:cxn modelId="{BAB2C323-428C-458E-B129-74832662F70E}" srcId="{ABF2414B-8EEC-46CB-8128-979EC7B91975}" destId="{5047BF38-8015-4B00-9015-10509D83A4FF}" srcOrd="4" destOrd="0" parTransId="{7FE54B4B-A338-4481-8A31-82A44CE9CBB5}" sibTransId="{4B6C5DD3-9E70-4E0A-BD52-706B5F0FE9F1}"/>
    <dgm:cxn modelId="{1C67142A-57F6-4700-9378-F1A3FBE40552}" srcId="{ABF2414B-8EEC-46CB-8128-979EC7B91975}" destId="{82D330C5-3394-4CD9-AB13-D75A803FB4D6}" srcOrd="5" destOrd="0" parTransId="{8C0781FB-ECF6-4147-A90D-63D436CA6629}" sibTransId="{90F7FCE2-BABE-477F-987B-1B3798108ADD}"/>
    <dgm:cxn modelId="{B4C49B2D-046B-2946-BC02-3B6A7D2BD8D2}" type="presOf" srcId="{1A57BEAE-8398-4BC5-AEF5-B3AC3CE006B2}" destId="{2296915C-C6E8-7743-96EC-8848445E9919}" srcOrd="1" destOrd="0" presId="urn:microsoft.com/office/officeart/2016/7/layout/RepeatingBendingProcessNew"/>
    <dgm:cxn modelId="{F8008260-4B72-5447-947C-C137BC31406B}" type="presOf" srcId="{4B6C5DD3-9E70-4E0A-BD52-706B5F0FE9F1}" destId="{7F01AA6E-7179-3F49-9D74-BF938F1F2C72}" srcOrd="1" destOrd="0" presId="urn:microsoft.com/office/officeart/2016/7/layout/RepeatingBendingProcessNew"/>
    <dgm:cxn modelId="{A6231A6C-046F-DE4A-B816-AD6E2F65FDFC}" type="presOf" srcId="{BC4A81B7-215A-42C2-A1DC-37B96924DAA4}" destId="{61991F26-EFE3-A446-86E5-48495D061417}" srcOrd="0" destOrd="0" presId="urn:microsoft.com/office/officeart/2016/7/layout/RepeatingBendingProcessNew"/>
    <dgm:cxn modelId="{66704C75-E4D2-8547-8C35-17469454E82D}" type="presOf" srcId="{0224EBD3-5F2F-44E9-923D-2C1B7740B9D0}" destId="{6DBB8C7A-9A40-EA4E-A3E4-8EC9D6B4902F}" srcOrd="0" destOrd="0" presId="urn:microsoft.com/office/officeart/2016/7/layout/RepeatingBendingProcessNew"/>
    <dgm:cxn modelId="{F5F5E47B-659E-4458-9E7A-7016E895F547}" srcId="{ABF2414B-8EEC-46CB-8128-979EC7B91975}" destId="{BC4A81B7-215A-42C2-A1DC-37B96924DAA4}" srcOrd="1" destOrd="0" parTransId="{00893255-5C18-47E3-88C6-A4639A0BBDD3}" sibTransId="{80D37DAD-CBF6-494A-9F9F-C89ACCCA4419}"/>
    <dgm:cxn modelId="{630339A1-E63C-1C42-995D-C9E20A82F8A1}" type="presOf" srcId="{36DF070B-1049-4396-8220-44CA50725762}" destId="{759AD8CD-7D62-C74A-BE9D-8B1B8449471A}" srcOrd="0" destOrd="0" presId="urn:microsoft.com/office/officeart/2016/7/layout/RepeatingBendingProcessNew"/>
    <dgm:cxn modelId="{13257AA6-D083-AA47-A80C-5BCCAD369C9F}" type="presOf" srcId="{1A57BEAE-8398-4BC5-AEF5-B3AC3CE006B2}" destId="{557C0EB1-5212-FF4C-B9D8-24832797E3DB}" srcOrd="0" destOrd="0" presId="urn:microsoft.com/office/officeart/2016/7/layout/RepeatingBendingProcessNew"/>
    <dgm:cxn modelId="{2179AFB2-ACA3-1F43-845D-63043CB43DBF}" type="presOf" srcId="{5047BF38-8015-4B00-9015-10509D83A4FF}" destId="{FD6C57FD-3A36-574B-903F-CD29949ECDDF}" srcOrd="0" destOrd="0" presId="urn:microsoft.com/office/officeart/2016/7/layout/RepeatingBendingProcessNew"/>
    <dgm:cxn modelId="{AC3A2DBB-376A-CA40-AF1E-849B3A14D941}" type="presOf" srcId="{0224EBD3-5F2F-44E9-923D-2C1B7740B9D0}" destId="{7B53853A-DD06-F742-B6C0-D0F8A0ADDB92}" srcOrd="1" destOrd="0" presId="urn:microsoft.com/office/officeart/2016/7/layout/RepeatingBendingProcessNew"/>
    <dgm:cxn modelId="{4910FFBB-B4DA-484F-83BF-699385A805EE}" type="presOf" srcId="{2D56C673-D183-45CF-8EE9-D11FA425383B}" destId="{BE8AB806-8398-B241-97E7-7961199A4B11}" srcOrd="0" destOrd="0" presId="urn:microsoft.com/office/officeart/2016/7/layout/RepeatingBendingProcessNew"/>
    <dgm:cxn modelId="{6D0F7FCB-09E3-ED45-94C8-2ABCA164C7BF}" type="presOf" srcId="{36DF070B-1049-4396-8220-44CA50725762}" destId="{3BC7B81D-EDEE-BD44-B28C-E7692FA35CAB}" srcOrd="1" destOrd="0" presId="urn:microsoft.com/office/officeart/2016/7/layout/RepeatingBendingProcessNew"/>
    <dgm:cxn modelId="{5E9658D8-87E9-3644-A375-553E81C257E8}" type="presOf" srcId="{196F5851-3B31-4E50-B22F-9AE44D19AA80}" destId="{C52EA098-2929-484E-9507-B670A0298701}" srcOrd="0" destOrd="0" presId="urn:microsoft.com/office/officeart/2016/7/layout/RepeatingBendingProcessNew"/>
    <dgm:cxn modelId="{A00D31DA-33B6-4BF1-B80E-A10F24DDE474}" srcId="{ABF2414B-8EEC-46CB-8128-979EC7B91975}" destId="{2D56C673-D183-45CF-8EE9-D11FA425383B}" srcOrd="3" destOrd="0" parTransId="{CE160544-E65E-4778-A059-0B14078147EE}" sibTransId="{1A57BEAE-8398-4BC5-AEF5-B3AC3CE006B2}"/>
    <dgm:cxn modelId="{5AB865E1-2A24-CB45-85B5-92AB0B9ED574}" type="presOf" srcId="{80D37DAD-CBF6-494A-9F9F-C89ACCCA4419}" destId="{167B61C1-2A37-BA4C-B4E9-03977388F27C}" srcOrd="0" destOrd="0" presId="urn:microsoft.com/office/officeart/2016/7/layout/RepeatingBendingProcessNew"/>
    <dgm:cxn modelId="{FBD426FC-A3A8-8843-9484-7F50FE953F8C}" type="presOf" srcId="{83302867-5E56-47BA-9541-5E79AE0491DF}" destId="{6FD59FAD-4145-084F-A7F8-60FF3905A9FD}" srcOrd="0" destOrd="0" presId="urn:microsoft.com/office/officeart/2016/7/layout/RepeatingBendingProcessNew"/>
    <dgm:cxn modelId="{A7842FFD-E9CB-DE4B-9B6C-1E148B2CA4D1}" type="presOf" srcId="{ABF2414B-8EEC-46CB-8128-979EC7B91975}" destId="{E4CC245C-F0F5-8E40-9FE6-D0C6A82FF3F0}" srcOrd="0" destOrd="0" presId="urn:microsoft.com/office/officeart/2016/7/layout/RepeatingBendingProcessNew"/>
    <dgm:cxn modelId="{1D13EAFD-8655-4A98-93E4-7D71C4FA1ABA}" srcId="{ABF2414B-8EEC-46CB-8128-979EC7B91975}" destId="{83302867-5E56-47BA-9541-5E79AE0491DF}" srcOrd="0" destOrd="0" parTransId="{4D5537C5-D575-48C9-9E67-81A357FDA24E}" sibTransId="{36DF070B-1049-4396-8220-44CA50725762}"/>
    <dgm:cxn modelId="{AFC3BDFF-5154-4A2C-BDCA-9CAEED586A1E}" srcId="{ABF2414B-8EEC-46CB-8128-979EC7B91975}" destId="{196F5851-3B31-4E50-B22F-9AE44D19AA80}" srcOrd="2" destOrd="0" parTransId="{A59E0BFE-B7D1-43D2-8BED-24FEAB07D7A3}" sibTransId="{0224EBD3-5F2F-44E9-923D-2C1B7740B9D0}"/>
    <dgm:cxn modelId="{51B289BA-8E84-BD42-AAD4-6A63FD9837B5}" type="presParOf" srcId="{E4CC245C-F0F5-8E40-9FE6-D0C6A82FF3F0}" destId="{6FD59FAD-4145-084F-A7F8-60FF3905A9FD}" srcOrd="0" destOrd="0" presId="urn:microsoft.com/office/officeart/2016/7/layout/RepeatingBendingProcessNew"/>
    <dgm:cxn modelId="{805793CE-6498-2742-A963-309E038A758F}" type="presParOf" srcId="{E4CC245C-F0F5-8E40-9FE6-D0C6A82FF3F0}" destId="{759AD8CD-7D62-C74A-BE9D-8B1B8449471A}" srcOrd="1" destOrd="0" presId="urn:microsoft.com/office/officeart/2016/7/layout/RepeatingBendingProcessNew"/>
    <dgm:cxn modelId="{8AFA702B-025A-C841-9B06-CE3FDD1CC437}" type="presParOf" srcId="{759AD8CD-7D62-C74A-BE9D-8B1B8449471A}" destId="{3BC7B81D-EDEE-BD44-B28C-E7692FA35CAB}" srcOrd="0" destOrd="0" presId="urn:microsoft.com/office/officeart/2016/7/layout/RepeatingBendingProcessNew"/>
    <dgm:cxn modelId="{B366AB26-F284-2743-A283-D4433AA06642}" type="presParOf" srcId="{E4CC245C-F0F5-8E40-9FE6-D0C6A82FF3F0}" destId="{61991F26-EFE3-A446-86E5-48495D061417}" srcOrd="2" destOrd="0" presId="urn:microsoft.com/office/officeart/2016/7/layout/RepeatingBendingProcessNew"/>
    <dgm:cxn modelId="{B52048AD-2AB6-6D4A-9928-78FCA223FCC2}" type="presParOf" srcId="{E4CC245C-F0F5-8E40-9FE6-D0C6A82FF3F0}" destId="{167B61C1-2A37-BA4C-B4E9-03977388F27C}" srcOrd="3" destOrd="0" presId="urn:microsoft.com/office/officeart/2016/7/layout/RepeatingBendingProcessNew"/>
    <dgm:cxn modelId="{86377062-4E5A-464E-9C6E-6CB11E140A05}" type="presParOf" srcId="{167B61C1-2A37-BA4C-B4E9-03977388F27C}" destId="{B065617C-3F62-A042-9E6B-5799819479E9}" srcOrd="0" destOrd="0" presId="urn:microsoft.com/office/officeart/2016/7/layout/RepeatingBendingProcessNew"/>
    <dgm:cxn modelId="{71EA3D79-2A71-064E-83EE-B36DB89EDF84}" type="presParOf" srcId="{E4CC245C-F0F5-8E40-9FE6-D0C6A82FF3F0}" destId="{C52EA098-2929-484E-9507-B670A0298701}" srcOrd="4" destOrd="0" presId="urn:microsoft.com/office/officeart/2016/7/layout/RepeatingBendingProcessNew"/>
    <dgm:cxn modelId="{A77791E1-B0EF-384D-8333-5A1179F19A6C}" type="presParOf" srcId="{E4CC245C-F0F5-8E40-9FE6-D0C6A82FF3F0}" destId="{6DBB8C7A-9A40-EA4E-A3E4-8EC9D6B4902F}" srcOrd="5" destOrd="0" presId="urn:microsoft.com/office/officeart/2016/7/layout/RepeatingBendingProcessNew"/>
    <dgm:cxn modelId="{3A46BF46-87E3-7749-AA10-B5D952FD221B}" type="presParOf" srcId="{6DBB8C7A-9A40-EA4E-A3E4-8EC9D6B4902F}" destId="{7B53853A-DD06-F742-B6C0-D0F8A0ADDB92}" srcOrd="0" destOrd="0" presId="urn:microsoft.com/office/officeart/2016/7/layout/RepeatingBendingProcessNew"/>
    <dgm:cxn modelId="{7B54BC6E-C417-8446-863F-60B5B685503D}" type="presParOf" srcId="{E4CC245C-F0F5-8E40-9FE6-D0C6A82FF3F0}" destId="{BE8AB806-8398-B241-97E7-7961199A4B11}" srcOrd="6" destOrd="0" presId="urn:microsoft.com/office/officeart/2016/7/layout/RepeatingBendingProcessNew"/>
    <dgm:cxn modelId="{A5603B35-9943-074C-B102-8F08534C3B72}" type="presParOf" srcId="{E4CC245C-F0F5-8E40-9FE6-D0C6A82FF3F0}" destId="{557C0EB1-5212-FF4C-B9D8-24832797E3DB}" srcOrd="7" destOrd="0" presId="urn:microsoft.com/office/officeart/2016/7/layout/RepeatingBendingProcessNew"/>
    <dgm:cxn modelId="{8C9F5980-895E-904F-8709-A4A38661A2FF}" type="presParOf" srcId="{557C0EB1-5212-FF4C-B9D8-24832797E3DB}" destId="{2296915C-C6E8-7743-96EC-8848445E9919}" srcOrd="0" destOrd="0" presId="urn:microsoft.com/office/officeart/2016/7/layout/RepeatingBendingProcessNew"/>
    <dgm:cxn modelId="{38693918-C06A-E944-8A10-D73CC597EF18}" type="presParOf" srcId="{E4CC245C-F0F5-8E40-9FE6-D0C6A82FF3F0}" destId="{FD6C57FD-3A36-574B-903F-CD29949ECDDF}" srcOrd="8" destOrd="0" presId="urn:microsoft.com/office/officeart/2016/7/layout/RepeatingBendingProcessNew"/>
    <dgm:cxn modelId="{09BF0AF2-441F-D940-92B5-7F9465DB2151}" type="presParOf" srcId="{E4CC245C-F0F5-8E40-9FE6-D0C6A82FF3F0}" destId="{27AEF31F-F7CE-C048-BDFC-44BAAF958E58}" srcOrd="9" destOrd="0" presId="urn:microsoft.com/office/officeart/2016/7/layout/RepeatingBendingProcessNew"/>
    <dgm:cxn modelId="{6D339B38-25B0-974B-BD6C-C7E1110A2774}" type="presParOf" srcId="{27AEF31F-F7CE-C048-BDFC-44BAAF958E58}" destId="{7F01AA6E-7179-3F49-9D74-BF938F1F2C72}" srcOrd="0" destOrd="0" presId="urn:microsoft.com/office/officeart/2016/7/layout/RepeatingBendingProcessNew"/>
    <dgm:cxn modelId="{D135F4C9-0079-3F41-9B6A-5760AEC3F196}" type="presParOf" srcId="{E4CC245C-F0F5-8E40-9FE6-D0C6A82FF3F0}" destId="{FF2CD1A5-3865-F44E-8961-9B3B67C7CFAD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B187EA5-ED42-488C-99D1-46ADF1E4865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79AB499-A08A-4746-B3DF-49E14F2EE057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 err="1"/>
            <a:t>Allows</a:t>
          </a:r>
          <a:r>
            <a:rPr lang="fr-FR" dirty="0"/>
            <a:t> to change to one of the four </a:t>
          </a:r>
          <a:r>
            <a:rPr lang="fr-FR" dirty="0" err="1"/>
            <a:t>colors</a:t>
          </a:r>
          <a:r>
            <a:rPr lang="fr-FR" dirty="0"/>
            <a:t> possible</a:t>
          </a:r>
          <a:endParaRPr lang="en-US" dirty="0"/>
        </a:p>
      </dgm:t>
    </dgm:pt>
    <dgm:pt modelId="{52E7D14D-E4A8-4785-8A0A-3408451B455C}" type="parTrans" cxnId="{08D67ACF-EB23-4710-9607-6D5595C407D6}">
      <dgm:prSet/>
      <dgm:spPr/>
      <dgm:t>
        <a:bodyPr/>
        <a:lstStyle/>
        <a:p>
          <a:endParaRPr lang="en-US"/>
        </a:p>
      </dgm:t>
    </dgm:pt>
    <dgm:pt modelId="{7A2EBCA8-5197-4A00-A880-D95B04D15FD9}" type="sibTrans" cxnId="{08D67ACF-EB23-4710-9607-6D5595C407D6}">
      <dgm:prSet/>
      <dgm:spPr/>
      <dgm:t>
        <a:bodyPr/>
        <a:lstStyle/>
        <a:p>
          <a:endParaRPr lang="en-US"/>
        </a:p>
      </dgm:t>
    </dgm:pt>
    <dgm:pt modelId="{FFC317D6-D14A-4AB1-A459-E7C4E454F5F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500" dirty="0" err="1"/>
            <a:t>Represents</a:t>
          </a:r>
          <a:r>
            <a:rPr lang="fr-FR" sz="1500" dirty="0"/>
            <a:t> the four </a:t>
          </a:r>
          <a:r>
            <a:rPr lang="fr-FR" sz="1500" dirty="0" err="1"/>
            <a:t>colors</a:t>
          </a:r>
          <a:r>
            <a:rPr lang="fr-FR" sz="1500" dirty="0"/>
            <a:t> as a graph of four states to use the </a:t>
          </a:r>
          <a:r>
            <a:rPr lang="fr-FR" sz="2000" b="1" dirty="0"/>
            <a:t>quantum </a:t>
          </a:r>
          <a:r>
            <a:rPr lang="fr-FR" sz="2000" b="1" dirty="0" err="1"/>
            <a:t>walker</a:t>
          </a:r>
          <a:r>
            <a:rPr lang="fr-FR" sz="2000" b="1" dirty="0"/>
            <a:t> </a:t>
          </a:r>
          <a:r>
            <a:rPr lang="fr-FR" sz="2000" b="1" dirty="0" err="1"/>
            <a:t>algorithm</a:t>
          </a:r>
          <a:endParaRPr lang="en-US" sz="2000" b="1" dirty="0"/>
        </a:p>
      </dgm:t>
    </dgm:pt>
    <dgm:pt modelId="{18DD74C8-DD7A-4E41-B67C-A87CDFE25F37}" type="parTrans" cxnId="{211B53D1-3017-45E2-A68E-D8379108081B}">
      <dgm:prSet/>
      <dgm:spPr/>
      <dgm:t>
        <a:bodyPr/>
        <a:lstStyle/>
        <a:p>
          <a:endParaRPr lang="en-US"/>
        </a:p>
      </dgm:t>
    </dgm:pt>
    <dgm:pt modelId="{78F4C1C0-230D-4BA5-9650-04D476BC7206}" type="sibTrans" cxnId="{211B53D1-3017-45E2-A68E-D8379108081B}">
      <dgm:prSet/>
      <dgm:spPr/>
      <dgm:t>
        <a:bodyPr/>
        <a:lstStyle/>
        <a:p>
          <a:endParaRPr lang="en-US"/>
        </a:p>
      </dgm:t>
    </dgm:pt>
    <dgm:pt modelId="{BA02D800-E2CD-42FA-AD1B-729E6BECB64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The state you finish on determines the color to be played</a:t>
          </a:r>
          <a:endParaRPr lang="en-US"/>
        </a:p>
      </dgm:t>
    </dgm:pt>
    <dgm:pt modelId="{C92293BE-6AE3-4D36-AFCF-1CCF50E93396}" type="parTrans" cxnId="{FF8D6591-C4B2-41B2-BDC3-8B5005E1C88B}">
      <dgm:prSet/>
      <dgm:spPr/>
      <dgm:t>
        <a:bodyPr/>
        <a:lstStyle/>
        <a:p>
          <a:endParaRPr lang="en-US"/>
        </a:p>
      </dgm:t>
    </dgm:pt>
    <dgm:pt modelId="{C0711C95-B4D0-4DE5-8B37-5BC05321EED5}" type="sibTrans" cxnId="{FF8D6591-C4B2-41B2-BDC3-8B5005E1C88B}">
      <dgm:prSet/>
      <dgm:spPr/>
      <dgm:t>
        <a:bodyPr/>
        <a:lstStyle/>
        <a:p>
          <a:endParaRPr lang="en-US"/>
        </a:p>
      </dgm:t>
    </dgm:pt>
    <dgm:pt modelId="{AE56F2A3-4AA3-4D73-A2A8-AC7BDD336A35}" type="pres">
      <dgm:prSet presAssocID="{EB187EA5-ED42-488C-99D1-46ADF1E48657}" presName="root" presStyleCnt="0">
        <dgm:presLayoutVars>
          <dgm:dir/>
          <dgm:resizeHandles val="exact"/>
        </dgm:presLayoutVars>
      </dgm:prSet>
      <dgm:spPr/>
    </dgm:pt>
    <dgm:pt modelId="{22686C61-1623-4EC0-BAA4-4DA2F416F5C4}" type="pres">
      <dgm:prSet presAssocID="{279AB499-A08A-4746-B3DF-49E14F2EE057}" presName="compNode" presStyleCnt="0"/>
      <dgm:spPr/>
    </dgm:pt>
    <dgm:pt modelId="{2F25C80F-9351-4493-B885-8AD2DBD93B61}" type="pres">
      <dgm:prSet presAssocID="{279AB499-A08A-4746-B3DF-49E14F2EE05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DD750F40-3BE6-4C5E-81A6-33A5C7A43BAA}" type="pres">
      <dgm:prSet presAssocID="{279AB499-A08A-4746-B3DF-49E14F2EE057}" presName="spaceRect" presStyleCnt="0"/>
      <dgm:spPr/>
    </dgm:pt>
    <dgm:pt modelId="{4EADD18A-370A-4827-83D4-FA62E060CB21}" type="pres">
      <dgm:prSet presAssocID="{279AB499-A08A-4746-B3DF-49E14F2EE057}" presName="textRect" presStyleLbl="revTx" presStyleIdx="0" presStyleCnt="3">
        <dgm:presLayoutVars>
          <dgm:chMax val="1"/>
          <dgm:chPref val="1"/>
        </dgm:presLayoutVars>
      </dgm:prSet>
      <dgm:spPr/>
    </dgm:pt>
    <dgm:pt modelId="{5F34FAA9-E438-4A05-BFA8-3FDE4F7F06C0}" type="pres">
      <dgm:prSet presAssocID="{7A2EBCA8-5197-4A00-A880-D95B04D15FD9}" presName="sibTrans" presStyleCnt="0"/>
      <dgm:spPr/>
    </dgm:pt>
    <dgm:pt modelId="{89947E7C-807F-4132-B869-9F34CEE853C0}" type="pres">
      <dgm:prSet presAssocID="{FFC317D6-D14A-4AB1-A459-E7C4E454F5FB}" presName="compNode" presStyleCnt="0"/>
      <dgm:spPr/>
    </dgm:pt>
    <dgm:pt modelId="{26FE88B2-C645-4843-BA03-D1D7312FED57}" type="pres">
      <dgm:prSet presAssocID="{FFC317D6-D14A-4AB1-A459-E7C4E454F5FB}" presName="iconRect" presStyleLbl="node1" presStyleIdx="1" presStyleCnt="3" custScaleX="78060" custScaleY="68782" custLinFactNeighborX="-4043" custLinFactNeighborY="1964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noFill/>
        </a:ln>
      </dgm:spPr>
    </dgm:pt>
    <dgm:pt modelId="{C163347F-D8AA-4949-A8E1-E08E0472F7EF}" type="pres">
      <dgm:prSet presAssocID="{FFC317D6-D14A-4AB1-A459-E7C4E454F5FB}" presName="spaceRect" presStyleCnt="0"/>
      <dgm:spPr/>
    </dgm:pt>
    <dgm:pt modelId="{A1542AF5-16DF-4B20-AAE4-4B20D6EE58C6}" type="pres">
      <dgm:prSet presAssocID="{FFC317D6-D14A-4AB1-A459-E7C4E454F5FB}" presName="textRect" presStyleLbl="revTx" presStyleIdx="1" presStyleCnt="3" custScaleX="124871" custScaleY="142719" custLinFactNeighborX="-1346" custLinFactNeighborY="6617">
        <dgm:presLayoutVars>
          <dgm:chMax val="1"/>
          <dgm:chPref val="1"/>
        </dgm:presLayoutVars>
      </dgm:prSet>
      <dgm:spPr/>
    </dgm:pt>
    <dgm:pt modelId="{B9A6D6B8-0D36-463D-97C6-8B23086F1382}" type="pres">
      <dgm:prSet presAssocID="{78F4C1C0-230D-4BA5-9650-04D476BC7206}" presName="sibTrans" presStyleCnt="0"/>
      <dgm:spPr/>
    </dgm:pt>
    <dgm:pt modelId="{DA81E7CB-F47F-4FA8-A21D-A2CC46488741}" type="pres">
      <dgm:prSet presAssocID="{BA02D800-E2CD-42FA-AD1B-729E6BECB649}" presName="compNode" presStyleCnt="0"/>
      <dgm:spPr/>
    </dgm:pt>
    <dgm:pt modelId="{CBDB9D4D-00B1-483D-BCFC-27F712C2BC07}" type="pres">
      <dgm:prSet presAssocID="{BA02D800-E2CD-42FA-AD1B-729E6BECB649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ll paint brush"/>
        </a:ext>
      </dgm:extLst>
    </dgm:pt>
    <dgm:pt modelId="{8FE796F9-4E9B-4F5A-B34B-7A0179DC1F97}" type="pres">
      <dgm:prSet presAssocID="{BA02D800-E2CD-42FA-AD1B-729E6BECB649}" presName="spaceRect" presStyleCnt="0"/>
      <dgm:spPr/>
    </dgm:pt>
    <dgm:pt modelId="{A38633B9-200F-4BE9-8FC1-5C1440C948FA}" type="pres">
      <dgm:prSet presAssocID="{BA02D800-E2CD-42FA-AD1B-729E6BECB64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BF86E6E-56B6-D645-B12F-C0B5F29F5714}" type="presOf" srcId="{279AB499-A08A-4746-B3DF-49E14F2EE057}" destId="{4EADD18A-370A-4827-83D4-FA62E060CB21}" srcOrd="0" destOrd="0" presId="urn:microsoft.com/office/officeart/2018/2/layout/IconLabelList"/>
    <dgm:cxn modelId="{FF8D6591-C4B2-41B2-BDC3-8B5005E1C88B}" srcId="{EB187EA5-ED42-488C-99D1-46ADF1E48657}" destId="{BA02D800-E2CD-42FA-AD1B-729E6BECB649}" srcOrd="2" destOrd="0" parTransId="{C92293BE-6AE3-4D36-AFCF-1CCF50E93396}" sibTransId="{C0711C95-B4D0-4DE5-8B37-5BC05321EED5}"/>
    <dgm:cxn modelId="{A4D0B799-0A9B-0648-8A10-DB7D58A37D83}" type="presOf" srcId="{EB187EA5-ED42-488C-99D1-46ADF1E48657}" destId="{AE56F2A3-4AA3-4D73-A2A8-AC7BDD336A35}" srcOrd="0" destOrd="0" presId="urn:microsoft.com/office/officeart/2018/2/layout/IconLabelList"/>
    <dgm:cxn modelId="{1949479E-6444-B24B-963A-BCDEE01AA522}" type="presOf" srcId="{FFC317D6-D14A-4AB1-A459-E7C4E454F5FB}" destId="{A1542AF5-16DF-4B20-AAE4-4B20D6EE58C6}" srcOrd="0" destOrd="0" presId="urn:microsoft.com/office/officeart/2018/2/layout/IconLabelList"/>
    <dgm:cxn modelId="{0B88F6C6-A3BD-BB40-A16D-608BB95A364F}" type="presOf" srcId="{BA02D800-E2CD-42FA-AD1B-729E6BECB649}" destId="{A38633B9-200F-4BE9-8FC1-5C1440C948FA}" srcOrd="0" destOrd="0" presId="urn:microsoft.com/office/officeart/2018/2/layout/IconLabelList"/>
    <dgm:cxn modelId="{08D67ACF-EB23-4710-9607-6D5595C407D6}" srcId="{EB187EA5-ED42-488C-99D1-46ADF1E48657}" destId="{279AB499-A08A-4746-B3DF-49E14F2EE057}" srcOrd="0" destOrd="0" parTransId="{52E7D14D-E4A8-4785-8A0A-3408451B455C}" sibTransId="{7A2EBCA8-5197-4A00-A880-D95B04D15FD9}"/>
    <dgm:cxn modelId="{211B53D1-3017-45E2-A68E-D8379108081B}" srcId="{EB187EA5-ED42-488C-99D1-46ADF1E48657}" destId="{FFC317D6-D14A-4AB1-A459-E7C4E454F5FB}" srcOrd="1" destOrd="0" parTransId="{18DD74C8-DD7A-4E41-B67C-A87CDFE25F37}" sibTransId="{78F4C1C0-230D-4BA5-9650-04D476BC7206}"/>
    <dgm:cxn modelId="{817157C1-E9DD-F044-AA1F-EC3322DBBB50}" type="presParOf" srcId="{AE56F2A3-4AA3-4D73-A2A8-AC7BDD336A35}" destId="{22686C61-1623-4EC0-BAA4-4DA2F416F5C4}" srcOrd="0" destOrd="0" presId="urn:microsoft.com/office/officeart/2018/2/layout/IconLabelList"/>
    <dgm:cxn modelId="{A3E9B29A-CE2B-E547-AC00-4B397596F434}" type="presParOf" srcId="{22686C61-1623-4EC0-BAA4-4DA2F416F5C4}" destId="{2F25C80F-9351-4493-B885-8AD2DBD93B61}" srcOrd="0" destOrd="0" presId="urn:microsoft.com/office/officeart/2018/2/layout/IconLabelList"/>
    <dgm:cxn modelId="{781C747D-8A9E-3F4B-938E-B78209571892}" type="presParOf" srcId="{22686C61-1623-4EC0-BAA4-4DA2F416F5C4}" destId="{DD750F40-3BE6-4C5E-81A6-33A5C7A43BAA}" srcOrd="1" destOrd="0" presId="urn:microsoft.com/office/officeart/2018/2/layout/IconLabelList"/>
    <dgm:cxn modelId="{EB40AB3C-F2E5-0D48-AEB4-E7071679187A}" type="presParOf" srcId="{22686C61-1623-4EC0-BAA4-4DA2F416F5C4}" destId="{4EADD18A-370A-4827-83D4-FA62E060CB21}" srcOrd="2" destOrd="0" presId="urn:microsoft.com/office/officeart/2018/2/layout/IconLabelList"/>
    <dgm:cxn modelId="{464D5DE1-F423-464D-AEC8-865F2FD1B6D2}" type="presParOf" srcId="{AE56F2A3-4AA3-4D73-A2A8-AC7BDD336A35}" destId="{5F34FAA9-E438-4A05-BFA8-3FDE4F7F06C0}" srcOrd="1" destOrd="0" presId="urn:microsoft.com/office/officeart/2018/2/layout/IconLabelList"/>
    <dgm:cxn modelId="{6628D5FC-8F13-2D42-85E6-ED40A81AB544}" type="presParOf" srcId="{AE56F2A3-4AA3-4D73-A2A8-AC7BDD336A35}" destId="{89947E7C-807F-4132-B869-9F34CEE853C0}" srcOrd="2" destOrd="0" presId="urn:microsoft.com/office/officeart/2018/2/layout/IconLabelList"/>
    <dgm:cxn modelId="{2B1F4396-84C5-0847-AA1D-8BCDB178FF5C}" type="presParOf" srcId="{89947E7C-807F-4132-B869-9F34CEE853C0}" destId="{26FE88B2-C645-4843-BA03-D1D7312FED57}" srcOrd="0" destOrd="0" presId="urn:microsoft.com/office/officeart/2018/2/layout/IconLabelList"/>
    <dgm:cxn modelId="{B7188C5C-D49A-A54A-A094-57D6F8DC043B}" type="presParOf" srcId="{89947E7C-807F-4132-B869-9F34CEE853C0}" destId="{C163347F-D8AA-4949-A8E1-E08E0472F7EF}" srcOrd="1" destOrd="0" presId="urn:microsoft.com/office/officeart/2018/2/layout/IconLabelList"/>
    <dgm:cxn modelId="{5AB7F8E5-3844-A04F-986B-549487F922E5}" type="presParOf" srcId="{89947E7C-807F-4132-B869-9F34CEE853C0}" destId="{A1542AF5-16DF-4B20-AAE4-4B20D6EE58C6}" srcOrd="2" destOrd="0" presId="urn:microsoft.com/office/officeart/2018/2/layout/IconLabelList"/>
    <dgm:cxn modelId="{9F256DAC-DF20-E244-99B8-D80C59C8D0EB}" type="presParOf" srcId="{AE56F2A3-4AA3-4D73-A2A8-AC7BDD336A35}" destId="{B9A6D6B8-0D36-463D-97C6-8B23086F1382}" srcOrd="3" destOrd="0" presId="urn:microsoft.com/office/officeart/2018/2/layout/IconLabelList"/>
    <dgm:cxn modelId="{8721AB9C-B6E1-5A47-ADBB-CF96087494BD}" type="presParOf" srcId="{AE56F2A3-4AA3-4D73-A2A8-AC7BDD336A35}" destId="{DA81E7CB-F47F-4FA8-A21D-A2CC46488741}" srcOrd="4" destOrd="0" presId="urn:microsoft.com/office/officeart/2018/2/layout/IconLabelList"/>
    <dgm:cxn modelId="{93556104-4DDC-B14A-B708-D6C5D3D6DD62}" type="presParOf" srcId="{DA81E7CB-F47F-4FA8-A21D-A2CC46488741}" destId="{CBDB9D4D-00B1-483D-BCFC-27F712C2BC07}" srcOrd="0" destOrd="0" presId="urn:microsoft.com/office/officeart/2018/2/layout/IconLabelList"/>
    <dgm:cxn modelId="{50C643D2-7928-0D45-B318-A75CDDEB9205}" type="presParOf" srcId="{DA81E7CB-F47F-4FA8-A21D-A2CC46488741}" destId="{8FE796F9-4E9B-4F5A-B34B-7A0179DC1F97}" srcOrd="1" destOrd="0" presId="urn:microsoft.com/office/officeart/2018/2/layout/IconLabelList"/>
    <dgm:cxn modelId="{0D5EBFFD-52F2-6146-92C3-EFF6B696A890}" type="presParOf" srcId="{DA81E7CB-F47F-4FA8-A21D-A2CC46488741}" destId="{A38633B9-200F-4BE9-8FC1-5C1440C948F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AD5999C-3207-42CD-A387-58691D8957E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D4122F4-84C6-4728-B9C9-1F5D158282B3}">
      <dgm:prSet/>
      <dgm:spPr/>
      <dgm:t>
        <a:bodyPr/>
        <a:lstStyle/>
        <a:p>
          <a:r>
            <a:rPr lang="fr-FR"/>
            <a:t>Takes the hands of two players</a:t>
          </a:r>
          <a:endParaRPr lang="en-US"/>
        </a:p>
      </dgm:t>
    </dgm:pt>
    <dgm:pt modelId="{65C9EFCE-18D6-4396-9CD4-99AC588EF790}" type="parTrans" cxnId="{78D6DDC4-81A3-43E8-B5F2-198D20E6FD2B}">
      <dgm:prSet/>
      <dgm:spPr/>
      <dgm:t>
        <a:bodyPr/>
        <a:lstStyle/>
        <a:p>
          <a:endParaRPr lang="en-US"/>
        </a:p>
      </dgm:t>
    </dgm:pt>
    <dgm:pt modelId="{E06588FF-799A-4374-B047-D88A1A11B51A}" type="sibTrans" cxnId="{78D6DDC4-81A3-43E8-B5F2-198D20E6FD2B}">
      <dgm:prSet/>
      <dgm:spPr/>
      <dgm:t>
        <a:bodyPr/>
        <a:lstStyle/>
        <a:p>
          <a:endParaRPr lang="en-US"/>
        </a:p>
      </dgm:t>
    </dgm:pt>
    <dgm:pt modelId="{9856C293-88B2-415C-83CE-B217DE331B09}">
      <dgm:prSet/>
      <dgm:spPr/>
      <dgm:t>
        <a:bodyPr/>
        <a:lstStyle/>
        <a:p>
          <a:r>
            <a:rPr lang="fr-FR" dirty="0"/>
            <a:t>Uses </a:t>
          </a:r>
          <a:r>
            <a:rPr lang="fr-FR" b="1" dirty="0"/>
            <a:t>QAOA</a:t>
          </a:r>
          <a:r>
            <a:rPr lang="fr-FR" dirty="0"/>
            <a:t> to output </a:t>
          </a:r>
          <a:r>
            <a:rPr lang="fr-FR" dirty="0" err="1"/>
            <a:t>two</a:t>
          </a:r>
          <a:r>
            <a:rPr lang="fr-FR" dirty="0"/>
            <a:t> hands a </a:t>
          </a:r>
          <a:r>
            <a:rPr lang="fr-FR" dirty="0" err="1"/>
            <a:t>similar</a:t>
          </a:r>
          <a:r>
            <a:rPr lang="fr-FR" dirty="0"/>
            <a:t> </a:t>
          </a:r>
          <a:r>
            <a:rPr lang="fr-FR" dirty="0" err="1"/>
            <a:t>sum</a:t>
          </a:r>
          <a:r>
            <a:rPr lang="fr-FR" dirty="0"/>
            <a:t> of </a:t>
          </a:r>
          <a:r>
            <a:rPr lang="fr-FR" dirty="0" err="1"/>
            <a:t>card</a:t>
          </a:r>
          <a:r>
            <a:rPr lang="fr-FR" dirty="0"/>
            <a:t> values</a:t>
          </a:r>
          <a:endParaRPr lang="en-US" dirty="0"/>
        </a:p>
      </dgm:t>
    </dgm:pt>
    <dgm:pt modelId="{60AAD1A8-9172-468E-B406-E214E87245CB}" type="parTrans" cxnId="{CA3E19DD-54A8-4EDD-A07F-BD0D4987E735}">
      <dgm:prSet/>
      <dgm:spPr/>
      <dgm:t>
        <a:bodyPr/>
        <a:lstStyle/>
        <a:p>
          <a:endParaRPr lang="en-US"/>
        </a:p>
      </dgm:t>
    </dgm:pt>
    <dgm:pt modelId="{501389B9-0D5E-4776-9096-40AA057900E3}" type="sibTrans" cxnId="{CA3E19DD-54A8-4EDD-A07F-BD0D4987E735}">
      <dgm:prSet/>
      <dgm:spPr/>
      <dgm:t>
        <a:bodyPr/>
        <a:lstStyle/>
        <a:p>
          <a:endParaRPr lang="en-US"/>
        </a:p>
      </dgm:t>
    </dgm:pt>
    <dgm:pt modelId="{F0E0B4A9-B9E0-A644-BCB8-D17B48E70378}" type="pres">
      <dgm:prSet presAssocID="{7AD5999C-3207-42CD-A387-58691D8957E8}" presName="vert0" presStyleCnt="0">
        <dgm:presLayoutVars>
          <dgm:dir/>
          <dgm:animOne val="branch"/>
          <dgm:animLvl val="lvl"/>
        </dgm:presLayoutVars>
      </dgm:prSet>
      <dgm:spPr/>
    </dgm:pt>
    <dgm:pt modelId="{26C2C3F8-8C97-A24F-96E6-A50AFC3AA6F9}" type="pres">
      <dgm:prSet presAssocID="{1D4122F4-84C6-4728-B9C9-1F5D158282B3}" presName="thickLine" presStyleLbl="alignNode1" presStyleIdx="0" presStyleCnt="2"/>
      <dgm:spPr/>
    </dgm:pt>
    <dgm:pt modelId="{D943C852-5322-1B47-A8B4-3AFB5FEC316E}" type="pres">
      <dgm:prSet presAssocID="{1D4122F4-84C6-4728-B9C9-1F5D158282B3}" presName="horz1" presStyleCnt="0"/>
      <dgm:spPr/>
    </dgm:pt>
    <dgm:pt modelId="{58DF0E09-7FA7-DC4E-A63D-8F0D5E1A7393}" type="pres">
      <dgm:prSet presAssocID="{1D4122F4-84C6-4728-B9C9-1F5D158282B3}" presName="tx1" presStyleLbl="revTx" presStyleIdx="0" presStyleCnt="2"/>
      <dgm:spPr/>
    </dgm:pt>
    <dgm:pt modelId="{E7AACCD4-F6C7-AC42-86F8-B0B151BA8FD6}" type="pres">
      <dgm:prSet presAssocID="{1D4122F4-84C6-4728-B9C9-1F5D158282B3}" presName="vert1" presStyleCnt="0"/>
      <dgm:spPr/>
    </dgm:pt>
    <dgm:pt modelId="{485D4153-D10B-184D-9BA6-6C721CE464C0}" type="pres">
      <dgm:prSet presAssocID="{9856C293-88B2-415C-83CE-B217DE331B09}" presName="thickLine" presStyleLbl="alignNode1" presStyleIdx="1" presStyleCnt="2"/>
      <dgm:spPr/>
    </dgm:pt>
    <dgm:pt modelId="{7107DF8E-A491-BF4D-9DEE-E8D844C24A74}" type="pres">
      <dgm:prSet presAssocID="{9856C293-88B2-415C-83CE-B217DE331B09}" presName="horz1" presStyleCnt="0"/>
      <dgm:spPr/>
    </dgm:pt>
    <dgm:pt modelId="{8C4DF3E5-9DD3-7546-AADF-A349391C0A83}" type="pres">
      <dgm:prSet presAssocID="{9856C293-88B2-415C-83CE-B217DE331B09}" presName="tx1" presStyleLbl="revTx" presStyleIdx="1" presStyleCnt="2"/>
      <dgm:spPr/>
    </dgm:pt>
    <dgm:pt modelId="{544E0C36-FE38-5649-95DF-8BF9D338077A}" type="pres">
      <dgm:prSet presAssocID="{9856C293-88B2-415C-83CE-B217DE331B09}" presName="vert1" presStyleCnt="0"/>
      <dgm:spPr/>
    </dgm:pt>
  </dgm:ptLst>
  <dgm:cxnLst>
    <dgm:cxn modelId="{9CB45960-0051-7F41-94F5-91CEB6367855}" type="presOf" srcId="{9856C293-88B2-415C-83CE-B217DE331B09}" destId="{8C4DF3E5-9DD3-7546-AADF-A349391C0A83}" srcOrd="0" destOrd="0" presId="urn:microsoft.com/office/officeart/2008/layout/LinedList"/>
    <dgm:cxn modelId="{78D6DDC4-81A3-43E8-B5F2-198D20E6FD2B}" srcId="{7AD5999C-3207-42CD-A387-58691D8957E8}" destId="{1D4122F4-84C6-4728-B9C9-1F5D158282B3}" srcOrd="0" destOrd="0" parTransId="{65C9EFCE-18D6-4396-9CD4-99AC588EF790}" sibTransId="{E06588FF-799A-4374-B047-D88A1A11B51A}"/>
    <dgm:cxn modelId="{2DD806CE-78C7-8243-A8D3-0FFCB8B2287D}" type="presOf" srcId="{1D4122F4-84C6-4728-B9C9-1F5D158282B3}" destId="{58DF0E09-7FA7-DC4E-A63D-8F0D5E1A7393}" srcOrd="0" destOrd="0" presId="urn:microsoft.com/office/officeart/2008/layout/LinedList"/>
    <dgm:cxn modelId="{101D17CF-E62E-CD4B-AE19-E9987689BAE8}" type="presOf" srcId="{7AD5999C-3207-42CD-A387-58691D8957E8}" destId="{F0E0B4A9-B9E0-A644-BCB8-D17B48E70378}" srcOrd="0" destOrd="0" presId="urn:microsoft.com/office/officeart/2008/layout/LinedList"/>
    <dgm:cxn modelId="{CA3E19DD-54A8-4EDD-A07F-BD0D4987E735}" srcId="{7AD5999C-3207-42CD-A387-58691D8957E8}" destId="{9856C293-88B2-415C-83CE-B217DE331B09}" srcOrd="1" destOrd="0" parTransId="{60AAD1A8-9172-468E-B406-E214E87245CB}" sibTransId="{501389B9-0D5E-4776-9096-40AA057900E3}"/>
    <dgm:cxn modelId="{DF4FC625-CC56-DB49-98BE-D5183DFA0F22}" type="presParOf" srcId="{F0E0B4A9-B9E0-A644-BCB8-D17B48E70378}" destId="{26C2C3F8-8C97-A24F-96E6-A50AFC3AA6F9}" srcOrd="0" destOrd="0" presId="urn:microsoft.com/office/officeart/2008/layout/LinedList"/>
    <dgm:cxn modelId="{F5ECBE50-F2DF-8D42-A96E-D7A4CE603C71}" type="presParOf" srcId="{F0E0B4A9-B9E0-A644-BCB8-D17B48E70378}" destId="{D943C852-5322-1B47-A8B4-3AFB5FEC316E}" srcOrd="1" destOrd="0" presId="urn:microsoft.com/office/officeart/2008/layout/LinedList"/>
    <dgm:cxn modelId="{00938D70-BCD5-EF45-91E5-54251DEAED38}" type="presParOf" srcId="{D943C852-5322-1B47-A8B4-3AFB5FEC316E}" destId="{58DF0E09-7FA7-DC4E-A63D-8F0D5E1A7393}" srcOrd="0" destOrd="0" presId="urn:microsoft.com/office/officeart/2008/layout/LinedList"/>
    <dgm:cxn modelId="{E9F1BCDB-1B9C-E743-BE12-A1C334E5D7DB}" type="presParOf" srcId="{D943C852-5322-1B47-A8B4-3AFB5FEC316E}" destId="{E7AACCD4-F6C7-AC42-86F8-B0B151BA8FD6}" srcOrd="1" destOrd="0" presId="urn:microsoft.com/office/officeart/2008/layout/LinedList"/>
    <dgm:cxn modelId="{1D8A6BAC-F8AF-6843-AB28-86D60557ADFA}" type="presParOf" srcId="{F0E0B4A9-B9E0-A644-BCB8-D17B48E70378}" destId="{485D4153-D10B-184D-9BA6-6C721CE464C0}" srcOrd="2" destOrd="0" presId="urn:microsoft.com/office/officeart/2008/layout/LinedList"/>
    <dgm:cxn modelId="{E8811BC6-B23D-EE42-96AB-8A2B98874DDF}" type="presParOf" srcId="{F0E0B4A9-B9E0-A644-BCB8-D17B48E70378}" destId="{7107DF8E-A491-BF4D-9DEE-E8D844C24A74}" srcOrd="3" destOrd="0" presId="urn:microsoft.com/office/officeart/2008/layout/LinedList"/>
    <dgm:cxn modelId="{5B203F5B-F51C-3143-9B0E-8F1349BCA84F}" type="presParOf" srcId="{7107DF8E-A491-BF4D-9DEE-E8D844C24A74}" destId="{8C4DF3E5-9DD3-7546-AADF-A349391C0A83}" srcOrd="0" destOrd="0" presId="urn:microsoft.com/office/officeart/2008/layout/LinedList"/>
    <dgm:cxn modelId="{7824C5A4-C9C7-CC4F-8B1E-197782984853}" type="presParOf" srcId="{7107DF8E-A491-BF4D-9DEE-E8D844C24A74}" destId="{544E0C36-FE38-5649-95DF-8BF9D338077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D39D0FB-DA0A-474F-AD3A-BC6AA9DC160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DB701C6-19DF-4A16-9380-12A66F380DE4}">
      <dgm:prSet custT="1"/>
      <dgm:spPr/>
      <dgm:t>
        <a:bodyPr/>
        <a:lstStyle/>
        <a:p>
          <a:r>
            <a:rPr lang="fr-FR" sz="2500" dirty="0" err="1"/>
            <a:t>Draws</a:t>
          </a:r>
          <a:r>
            <a:rPr lang="fr-FR" sz="2500" dirty="0"/>
            <a:t> </a:t>
          </a:r>
          <a:r>
            <a:rPr lang="fr-FR" sz="2500" dirty="0" err="1"/>
            <a:t>two</a:t>
          </a:r>
          <a:r>
            <a:rPr lang="fr-FR" sz="2500" dirty="0"/>
            <a:t> </a:t>
          </a:r>
          <a:r>
            <a:rPr lang="fr-FR" sz="2500" dirty="0" err="1"/>
            <a:t>cards</a:t>
          </a:r>
          <a:r>
            <a:rPr lang="fr-FR" sz="2500" dirty="0"/>
            <a:t> </a:t>
          </a:r>
          <a:r>
            <a:rPr lang="fr-FR" sz="2500" dirty="0" err="1"/>
            <a:t>from</a:t>
          </a:r>
          <a:r>
            <a:rPr lang="fr-FR" sz="2500" dirty="0"/>
            <a:t> the deck</a:t>
          </a:r>
          <a:endParaRPr lang="en-US" sz="2500" dirty="0"/>
        </a:p>
      </dgm:t>
    </dgm:pt>
    <dgm:pt modelId="{528EF389-DCD9-4C07-B7B9-E6BF1673711E}" type="parTrans" cxnId="{81B49D01-0D81-4A09-B740-432B9F60157F}">
      <dgm:prSet/>
      <dgm:spPr/>
      <dgm:t>
        <a:bodyPr/>
        <a:lstStyle/>
        <a:p>
          <a:endParaRPr lang="en-US"/>
        </a:p>
      </dgm:t>
    </dgm:pt>
    <dgm:pt modelId="{830F1F60-85D1-46E7-8162-D73931373D3E}" type="sibTrans" cxnId="{81B49D01-0D81-4A09-B740-432B9F60157F}">
      <dgm:prSet/>
      <dgm:spPr/>
      <dgm:t>
        <a:bodyPr/>
        <a:lstStyle/>
        <a:p>
          <a:endParaRPr lang="en-US"/>
        </a:p>
      </dgm:t>
    </dgm:pt>
    <dgm:pt modelId="{6297134F-923C-4D55-AB6F-60B823FB272C}">
      <dgm:prSet custT="1"/>
      <dgm:spPr/>
      <dgm:t>
        <a:bodyPr/>
        <a:lstStyle/>
        <a:p>
          <a:r>
            <a:rPr lang="fr-FR" sz="2500" dirty="0"/>
            <a:t>Uses </a:t>
          </a:r>
          <a:r>
            <a:rPr lang="fr-FR" sz="2800" b="1" dirty="0" err="1"/>
            <a:t>Lemelin’s</a:t>
          </a:r>
          <a:r>
            <a:rPr lang="fr-FR" sz="2800" b="1" dirty="0"/>
            <a:t> </a:t>
          </a:r>
          <a:r>
            <a:rPr lang="fr-FR" sz="2800" b="1" dirty="0" err="1"/>
            <a:t>algorithm</a:t>
          </a:r>
          <a:r>
            <a:rPr lang="fr-FR" sz="2800" b="1" dirty="0"/>
            <a:t> (QAOA variation) </a:t>
          </a:r>
          <a:r>
            <a:rPr lang="fr-FR" sz="2500" dirty="0"/>
            <a:t>to </a:t>
          </a:r>
          <a:r>
            <a:rPr lang="fr-FR" sz="2500" dirty="0" err="1"/>
            <a:t>determine</a:t>
          </a:r>
          <a:r>
            <a:rPr lang="fr-FR" sz="2500" dirty="0"/>
            <a:t> the </a:t>
          </a:r>
          <a:r>
            <a:rPr lang="fr-FR" sz="2500" dirty="0" err="1"/>
            <a:t>two</a:t>
          </a:r>
          <a:r>
            <a:rPr lang="fr-FR" sz="2500" dirty="0"/>
            <a:t> </a:t>
          </a:r>
          <a:r>
            <a:rPr lang="fr-FR" sz="2500" dirty="0" err="1"/>
            <a:t>weakest</a:t>
          </a:r>
          <a:r>
            <a:rPr lang="fr-FR" sz="2500" dirty="0"/>
            <a:t> </a:t>
          </a:r>
          <a:r>
            <a:rPr lang="fr-FR" sz="2500" dirty="0" err="1"/>
            <a:t>cards</a:t>
          </a:r>
          <a:r>
            <a:rPr lang="fr-FR" sz="2500" dirty="0"/>
            <a:t> </a:t>
          </a:r>
          <a:endParaRPr lang="en-US" sz="2500" dirty="0"/>
        </a:p>
      </dgm:t>
    </dgm:pt>
    <dgm:pt modelId="{94A47AE6-56E5-4588-8333-A8B40422C1EF}" type="parTrans" cxnId="{000B6A78-AFB4-4806-943A-96DC92A3DD65}">
      <dgm:prSet/>
      <dgm:spPr/>
      <dgm:t>
        <a:bodyPr/>
        <a:lstStyle/>
        <a:p>
          <a:endParaRPr lang="en-US"/>
        </a:p>
      </dgm:t>
    </dgm:pt>
    <dgm:pt modelId="{B3DCCB07-9AF7-42C2-A1B4-AC2AD083864F}" type="sibTrans" cxnId="{000B6A78-AFB4-4806-943A-96DC92A3DD65}">
      <dgm:prSet/>
      <dgm:spPr/>
      <dgm:t>
        <a:bodyPr/>
        <a:lstStyle/>
        <a:p>
          <a:endParaRPr lang="en-US"/>
        </a:p>
      </dgm:t>
    </dgm:pt>
    <dgm:pt modelId="{DFB0486B-96BA-491A-A8B1-9CBCA82788EA}">
      <dgm:prSet custT="1"/>
      <dgm:spPr/>
      <dgm:t>
        <a:bodyPr/>
        <a:lstStyle/>
        <a:p>
          <a:r>
            <a:rPr lang="fr-FR" sz="2500" dirty="0"/>
            <a:t>Disposes of the </a:t>
          </a:r>
          <a:r>
            <a:rPr lang="fr-FR" sz="2500" dirty="0" err="1"/>
            <a:t>two</a:t>
          </a:r>
          <a:r>
            <a:rPr lang="fr-FR" sz="2500" dirty="0"/>
            <a:t> </a:t>
          </a:r>
          <a:r>
            <a:rPr lang="fr-FR" sz="2500" dirty="0" err="1"/>
            <a:t>weakest</a:t>
          </a:r>
          <a:r>
            <a:rPr lang="fr-FR" sz="2500" dirty="0"/>
            <a:t> </a:t>
          </a:r>
          <a:r>
            <a:rPr lang="fr-FR" sz="2500" dirty="0" err="1"/>
            <a:t>cards</a:t>
          </a:r>
          <a:endParaRPr lang="en-US" sz="2500" dirty="0"/>
        </a:p>
      </dgm:t>
    </dgm:pt>
    <dgm:pt modelId="{6F3F7051-D88A-43CA-9368-2F39FE7923B2}" type="parTrans" cxnId="{E41F49FB-55A9-4781-8E5C-0A2CF2A3B91A}">
      <dgm:prSet/>
      <dgm:spPr/>
      <dgm:t>
        <a:bodyPr/>
        <a:lstStyle/>
        <a:p>
          <a:endParaRPr lang="en-US"/>
        </a:p>
      </dgm:t>
    </dgm:pt>
    <dgm:pt modelId="{ED76F312-FB2F-4194-9697-22C6749F0E9B}" type="sibTrans" cxnId="{E41F49FB-55A9-4781-8E5C-0A2CF2A3B91A}">
      <dgm:prSet/>
      <dgm:spPr/>
      <dgm:t>
        <a:bodyPr/>
        <a:lstStyle/>
        <a:p>
          <a:endParaRPr lang="en-US"/>
        </a:p>
      </dgm:t>
    </dgm:pt>
    <dgm:pt modelId="{223F60BB-2B37-044F-B5E4-2B8CE0BADF89}" type="pres">
      <dgm:prSet presAssocID="{4D39D0FB-DA0A-474F-AD3A-BC6AA9DC1608}" presName="linear" presStyleCnt="0">
        <dgm:presLayoutVars>
          <dgm:animLvl val="lvl"/>
          <dgm:resizeHandles val="exact"/>
        </dgm:presLayoutVars>
      </dgm:prSet>
      <dgm:spPr/>
    </dgm:pt>
    <dgm:pt modelId="{AA70E171-62CA-5E4C-B669-0C01F145549F}" type="pres">
      <dgm:prSet presAssocID="{3DB701C6-19DF-4A16-9380-12A66F380DE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E9D0158-A532-D84A-9401-6C28AA27CB3A}" type="pres">
      <dgm:prSet presAssocID="{830F1F60-85D1-46E7-8162-D73931373D3E}" presName="spacer" presStyleCnt="0"/>
      <dgm:spPr/>
    </dgm:pt>
    <dgm:pt modelId="{07FC3B91-444B-F042-8B55-4E19975C18C2}" type="pres">
      <dgm:prSet presAssocID="{6297134F-923C-4D55-AB6F-60B823FB272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D115B28-5B16-7A4E-83B3-7E6319C787CB}" type="pres">
      <dgm:prSet presAssocID="{B3DCCB07-9AF7-42C2-A1B4-AC2AD083864F}" presName="spacer" presStyleCnt="0"/>
      <dgm:spPr/>
    </dgm:pt>
    <dgm:pt modelId="{881A3116-4DB7-144A-A49D-6ED525196B39}" type="pres">
      <dgm:prSet presAssocID="{DFB0486B-96BA-491A-A8B1-9CBCA82788E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1B49D01-0D81-4A09-B740-432B9F60157F}" srcId="{4D39D0FB-DA0A-474F-AD3A-BC6AA9DC1608}" destId="{3DB701C6-19DF-4A16-9380-12A66F380DE4}" srcOrd="0" destOrd="0" parTransId="{528EF389-DCD9-4C07-B7B9-E6BF1673711E}" sibTransId="{830F1F60-85D1-46E7-8162-D73931373D3E}"/>
    <dgm:cxn modelId="{94964341-4270-B740-88E5-3E431A4D06EF}" type="presOf" srcId="{DFB0486B-96BA-491A-A8B1-9CBCA82788EA}" destId="{881A3116-4DB7-144A-A49D-6ED525196B39}" srcOrd="0" destOrd="0" presId="urn:microsoft.com/office/officeart/2005/8/layout/vList2"/>
    <dgm:cxn modelId="{A1CF8471-AEAD-7741-B963-409E21506AF5}" type="presOf" srcId="{6297134F-923C-4D55-AB6F-60B823FB272C}" destId="{07FC3B91-444B-F042-8B55-4E19975C18C2}" srcOrd="0" destOrd="0" presId="urn:microsoft.com/office/officeart/2005/8/layout/vList2"/>
    <dgm:cxn modelId="{000B6A78-AFB4-4806-943A-96DC92A3DD65}" srcId="{4D39D0FB-DA0A-474F-AD3A-BC6AA9DC1608}" destId="{6297134F-923C-4D55-AB6F-60B823FB272C}" srcOrd="1" destOrd="0" parTransId="{94A47AE6-56E5-4588-8333-A8B40422C1EF}" sibTransId="{B3DCCB07-9AF7-42C2-A1B4-AC2AD083864F}"/>
    <dgm:cxn modelId="{975114B1-8D42-BB45-8ECD-A0F0FE8218D0}" type="presOf" srcId="{4D39D0FB-DA0A-474F-AD3A-BC6AA9DC1608}" destId="{223F60BB-2B37-044F-B5E4-2B8CE0BADF89}" srcOrd="0" destOrd="0" presId="urn:microsoft.com/office/officeart/2005/8/layout/vList2"/>
    <dgm:cxn modelId="{C045A2EF-01F2-2443-824E-19B840E5FDDD}" type="presOf" srcId="{3DB701C6-19DF-4A16-9380-12A66F380DE4}" destId="{AA70E171-62CA-5E4C-B669-0C01F145549F}" srcOrd="0" destOrd="0" presId="urn:microsoft.com/office/officeart/2005/8/layout/vList2"/>
    <dgm:cxn modelId="{E41F49FB-55A9-4781-8E5C-0A2CF2A3B91A}" srcId="{4D39D0FB-DA0A-474F-AD3A-BC6AA9DC1608}" destId="{DFB0486B-96BA-491A-A8B1-9CBCA82788EA}" srcOrd="2" destOrd="0" parTransId="{6F3F7051-D88A-43CA-9368-2F39FE7923B2}" sibTransId="{ED76F312-FB2F-4194-9697-22C6749F0E9B}"/>
    <dgm:cxn modelId="{D2ACDA7D-38CE-0849-9642-D4B17C1E10E2}" type="presParOf" srcId="{223F60BB-2B37-044F-B5E4-2B8CE0BADF89}" destId="{AA70E171-62CA-5E4C-B669-0C01F145549F}" srcOrd="0" destOrd="0" presId="urn:microsoft.com/office/officeart/2005/8/layout/vList2"/>
    <dgm:cxn modelId="{7358F0C1-F8BF-C64F-AE06-3B56AD7FB99D}" type="presParOf" srcId="{223F60BB-2B37-044F-B5E4-2B8CE0BADF89}" destId="{DE9D0158-A532-D84A-9401-6C28AA27CB3A}" srcOrd="1" destOrd="0" presId="urn:microsoft.com/office/officeart/2005/8/layout/vList2"/>
    <dgm:cxn modelId="{31C17B62-B6AC-A043-83D4-0CCE2B7A628E}" type="presParOf" srcId="{223F60BB-2B37-044F-B5E4-2B8CE0BADF89}" destId="{07FC3B91-444B-F042-8B55-4E19975C18C2}" srcOrd="2" destOrd="0" presId="urn:microsoft.com/office/officeart/2005/8/layout/vList2"/>
    <dgm:cxn modelId="{0B0985F0-43CB-E64C-908A-3708FE3C6C64}" type="presParOf" srcId="{223F60BB-2B37-044F-B5E4-2B8CE0BADF89}" destId="{AD115B28-5B16-7A4E-83B3-7E6319C787CB}" srcOrd="3" destOrd="0" presId="urn:microsoft.com/office/officeart/2005/8/layout/vList2"/>
    <dgm:cxn modelId="{7489C73A-3934-DE4D-BC98-678C8D4F128E}" type="presParOf" srcId="{223F60BB-2B37-044F-B5E4-2B8CE0BADF89}" destId="{881A3116-4DB7-144A-A49D-6ED525196B3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C977509-2081-458A-A078-92DB4BF97E93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0F34966-6ACD-4083-9697-01FA344EC1C9}">
      <dgm:prSet/>
      <dgm:spPr/>
      <dgm:t>
        <a:bodyPr/>
        <a:lstStyle/>
        <a:p>
          <a:r>
            <a:rPr lang="fr-FR" dirty="0"/>
            <a:t>Uses a </a:t>
          </a:r>
          <a:r>
            <a:rPr lang="fr-FR" b="1" dirty="0" err="1"/>
            <a:t>superposed</a:t>
          </a:r>
          <a:r>
            <a:rPr lang="fr-FR" b="1" dirty="0"/>
            <a:t> qubit</a:t>
          </a:r>
          <a:endParaRPr lang="en-US" b="1" dirty="0"/>
        </a:p>
      </dgm:t>
    </dgm:pt>
    <dgm:pt modelId="{51E9A809-A69F-4DDC-9DB5-9F887754C055}" type="parTrans" cxnId="{4114565A-2C95-4B5F-9B14-E8D7D1E4FF95}">
      <dgm:prSet/>
      <dgm:spPr/>
      <dgm:t>
        <a:bodyPr/>
        <a:lstStyle/>
        <a:p>
          <a:endParaRPr lang="en-US"/>
        </a:p>
      </dgm:t>
    </dgm:pt>
    <dgm:pt modelId="{189AB6AC-E8A6-494B-83D8-E4C9DA8D2429}" type="sibTrans" cxnId="{4114565A-2C95-4B5F-9B14-E8D7D1E4FF95}">
      <dgm:prSet/>
      <dgm:spPr/>
      <dgm:t>
        <a:bodyPr/>
        <a:lstStyle/>
        <a:p>
          <a:endParaRPr lang="en-US"/>
        </a:p>
      </dgm:t>
    </dgm:pt>
    <dgm:pt modelId="{E103B179-79B7-47BC-BFA6-070C33F85544}">
      <dgm:prSet/>
      <dgm:spPr/>
      <dgm:t>
        <a:bodyPr/>
        <a:lstStyle/>
        <a:p>
          <a:r>
            <a:rPr lang="fr-FR" dirty="0" err="1"/>
            <a:t>Based</a:t>
          </a:r>
          <a:r>
            <a:rPr lang="fr-FR" dirty="0"/>
            <a:t> on the state </a:t>
          </a:r>
          <a:r>
            <a:rPr lang="fr-FR" dirty="0" err="1"/>
            <a:t>measured</a:t>
          </a:r>
          <a:endParaRPr lang="en-US" dirty="0"/>
        </a:p>
      </dgm:t>
    </dgm:pt>
    <dgm:pt modelId="{29C856AC-D5BE-465F-A464-298B08361480}" type="parTrans" cxnId="{64BF068A-6DF6-4D50-BAC7-C3A1CCA438BC}">
      <dgm:prSet/>
      <dgm:spPr/>
      <dgm:t>
        <a:bodyPr/>
        <a:lstStyle/>
        <a:p>
          <a:endParaRPr lang="en-US"/>
        </a:p>
      </dgm:t>
    </dgm:pt>
    <dgm:pt modelId="{34D566B3-8549-49CD-8127-8CDFC5D65E7A}" type="sibTrans" cxnId="{64BF068A-6DF6-4D50-BAC7-C3A1CCA438BC}">
      <dgm:prSet/>
      <dgm:spPr/>
      <dgm:t>
        <a:bodyPr/>
        <a:lstStyle/>
        <a:p>
          <a:endParaRPr lang="en-US"/>
        </a:p>
      </dgm:t>
    </dgm:pt>
    <dgm:pt modelId="{EF6C3473-1A7C-447C-955A-C348652CEAFE}">
      <dgm:prSet/>
      <dgm:spPr/>
      <dgm:t>
        <a:bodyPr/>
        <a:lstStyle/>
        <a:p>
          <a:r>
            <a:rPr lang="fr-FR"/>
            <a:t>Either pass the turn of the next player</a:t>
          </a:r>
          <a:endParaRPr lang="en-US"/>
        </a:p>
      </dgm:t>
    </dgm:pt>
    <dgm:pt modelId="{CFDC8EAD-559F-4964-B106-1B674DEBDE81}" type="parTrans" cxnId="{96C51175-B29C-49C1-90EA-BA666E713406}">
      <dgm:prSet/>
      <dgm:spPr/>
      <dgm:t>
        <a:bodyPr/>
        <a:lstStyle/>
        <a:p>
          <a:endParaRPr lang="en-US"/>
        </a:p>
      </dgm:t>
    </dgm:pt>
    <dgm:pt modelId="{9A37FF75-683C-4EE8-974F-0BB2141A0897}" type="sibTrans" cxnId="{96C51175-B29C-49C1-90EA-BA666E713406}">
      <dgm:prSet/>
      <dgm:spPr/>
      <dgm:t>
        <a:bodyPr/>
        <a:lstStyle/>
        <a:p>
          <a:endParaRPr lang="en-US"/>
        </a:p>
      </dgm:t>
    </dgm:pt>
    <dgm:pt modelId="{E138DAA6-528B-4B51-8C00-16BAE1F0AC74}">
      <dgm:prSet/>
      <dgm:spPr/>
      <dgm:t>
        <a:bodyPr/>
        <a:lstStyle/>
        <a:p>
          <a:r>
            <a:rPr lang="fr-FR"/>
            <a:t>Either reverse playing sense</a:t>
          </a:r>
          <a:endParaRPr lang="en-US"/>
        </a:p>
      </dgm:t>
    </dgm:pt>
    <dgm:pt modelId="{CD57135A-356D-4D0F-B506-DB52DE780E31}" type="parTrans" cxnId="{2713664A-0931-49D7-9E8B-18621D2060AB}">
      <dgm:prSet/>
      <dgm:spPr/>
      <dgm:t>
        <a:bodyPr/>
        <a:lstStyle/>
        <a:p>
          <a:endParaRPr lang="en-US"/>
        </a:p>
      </dgm:t>
    </dgm:pt>
    <dgm:pt modelId="{1B627B5F-3428-4046-8521-549E345A44F6}" type="sibTrans" cxnId="{2713664A-0931-49D7-9E8B-18621D2060AB}">
      <dgm:prSet/>
      <dgm:spPr/>
      <dgm:t>
        <a:bodyPr/>
        <a:lstStyle/>
        <a:p>
          <a:endParaRPr lang="en-US"/>
        </a:p>
      </dgm:t>
    </dgm:pt>
    <dgm:pt modelId="{547907F2-C552-E64F-B207-A089EC6C3EDC}" type="pres">
      <dgm:prSet presAssocID="{4C977509-2081-458A-A078-92DB4BF97E9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F9B5D89-ACE1-4D47-A013-7CE507FE021C}" type="pres">
      <dgm:prSet presAssocID="{60F34966-6ACD-4083-9697-01FA344EC1C9}" presName="root1" presStyleCnt="0"/>
      <dgm:spPr/>
    </dgm:pt>
    <dgm:pt modelId="{9E1E2758-5EEC-3A4D-896F-04B8152E8644}" type="pres">
      <dgm:prSet presAssocID="{60F34966-6ACD-4083-9697-01FA344EC1C9}" presName="LevelOneTextNode" presStyleLbl="node0" presStyleIdx="0" presStyleCnt="2">
        <dgm:presLayoutVars>
          <dgm:chPref val="3"/>
        </dgm:presLayoutVars>
      </dgm:prSet>
      <dgm:spPr/>
    </dgm:pt>
    <dgm:pt modelId="{E2FCDDBA-E83F-2B46-8D74-36A3A5833FB0}" type="pres">
      <dgm:prSet presAssocID="{60F34966-6ACD-4083-9697-01FA344EC1C9}" presName="level2hierChild" presStyleCnt="0"/>
      <dgm:spPr/>
    </dgm:pt>
    <dgm:pt modelId="{B7399C09-1B5B-3440-A870-12AD736AA2CF}" type="pres">
      <dgm:prSet presAssocID="{E103B179-79B7-47BC-BFA6-070C33F85544}" presName="root1" presStyleCnt="0"/>
      <dgm:spPr/>
    </dgm:pt>
    <dgm:pt modelId="{394B4CBE-6F7E-4F4B-B62B-6E527A7008E9}" type="pres">
      <dgm:prSet presAssocID="{E103B179-79B7-47BC-BFA6-070C33F85544}" presName="LevelOneTextNode" presStyleLbl="node0" presStyleIdx="1" presStyleCnt="2">
        <dgm:presLayoutVars>
          <dgm:chPref val="3"/>
        </dgm:presLayoutVars>
      </dgm:prSet>
      <dgm:spPr/>
    </dgm:pt>
    <dgm:pt modelId="{0DA45D36-A178-F448-8B23-953B67B2E14A}" type="pres">
      <dgm:prSet presAssocID="{E103B179-79B7-47BC-BFA6-070C33F85544}" presName="level2hierChild" presStyleCnt="0"/>
      <dgm:spPr/>
    </dgm:pt>
    <dgm:pt modelId="{E98DFE79-41B6-464F-B320-E0DBC4F5BCC5}" type="pres">
      <dgm:prSet presAssocID="{CFDC8EAD-559F-4964-B106-1B674DEBDE81}" presName="conn2-1" presStyleLbl="parChTrans1D2" presStyleIdx="0" presStyleCnt="2"/>
      <dgm:spPr/>
    </dgm:pt>
    <dgm:pt modelId="{2DFF3491-CCC5-234D-B641-B62C595CB8CF}" type="pres">
      <dgm:prSet presAssocID="{CFDC8EAD-559F-4964-B106-1B674DEBDE81}" presName="connTx" presStyleLbl="parChTrans1D2" presStyleIdx="0" presStyleCnt="2"/>
      <dgm:spPr/>
    </dgm:pt>
    <dgm:pt modelId="{C0DAACD7-1278-B545-BFF8-0BEF522A68C0}" type="pres">
      <dgm:prSet presAssocID="{EF6C3473-1A7C-447C-955A-C348652CEAFE}" presName="root2" presStyleCnt="0"/>
      <dgm:spPr/>
    </dgm:pt>
    <dgm:pt modelId="{32D9D47F-015F-7C46-A1A9-1571BF004B1C}" type="pres">
      <dgm:prSet presAssocID="{EF6C3473-1A7C-447C-955A-C348652CEAFE}" presName="LevelTwoTextNode" presStyleLbl="node2" presStyleIdx="0" presStyleCnt="2">
        <dgm:presLayoutVars>
          <dgm:chPref val="3"/>
        </dgm:presLayoutVars>
      </dgm:prSet>
      <dgm:spPr/>
    </dgm:pt>
    <dgm:pt modelId="{E0F0E2D4-C7B9-5A48-B7EE-6DD576BE9D32}" type="pres">
      <dgm:prSet presAssocID="{EF6C3473-1A7C-447C-955A-C348652CEAFE}" presName="level3hierChild" presStyleCnt="0"/>
      <dgm:spPr/>
    </dgm:pt>
    <dgm:pt modelId="{E0C0D700-5C67-4242-8A91-B57262858A6C}" type="pres">
      <dgm:prSet presAssocID="{CD57135A-356D-4D0F-B506-DB52DE780E31}" presName="conn2-1" presStyleLbl="parChTrans1D2" presStyleIdx="1" presStyleCnt="2"/>
      <dgm:spPr/>
    </dgm:pt>
    <dgm:pt modelId="{D3A2E002-718D-A54B-9F78-7E25157992ED}" type="pres">
      <dgm:prSet presAssocID="{CD57135A-356D-4D0F-B506-DB52DE780E31}" presName="connTx" presStyleLbl="parChTrans1D2" presStyleIdx="1" presStyleCnt="2"/>
      <dgm:spPr/>
    </dgm:pt>
    <dgm:pt modelId="{2870917F-121E-E74E-B20C-EB2C69828BE7}" type="pres">
      <dgm:prSet presAssocID="{E138DAA6-528B-4B51-8C00-16BAE1F0AC74}" presName="root2" presStyleCnt="0"/>
      <dgm:spPr/>
    </dgm:pt>
    <dgm:pt modelId="{90EA25C5-E7FF-EB44-8A9F-1E5E9C13AB20}" type="pres">
      <dgm:prSet presAssocID="{E138DAA6-528B-4B51-8C00-16BAE1F0AC74}" presName="LevelTwoTextNode" presStyleLbl="node2" presStyleIdx="1" presStyleCnt="2">
        <dgm:presLayoutVars>
          <dgm:chPref val="3"/>
        </dgm:presLayoutVars>
      </dgm:prSet>
      <dgm:spPr/>
    </dgm:pt>
    <dgm:pt modelId="{4C30BF71-74E5-CC48-9859-D1194160DBA1}" type="pres">
      <dgm:prSet presAssocID="{E138DAA6-528B-4B51-8C00-16BAE1F0AC74}" presName="level3hierChild" presStyleCnt="0"/>
      <dgm:spPr/>
    </dgm:pt>
  </dgm:ptLst>
  <dgm:cxnLst>
    <dgm:cxn modelId="{DD296E0D-DE98-4E40-93B4-4F5B17C9D3C4}" type="presOf" srcId="{CD57135A-356D-4D0F-B506-DB52DE780E31}" destId="{D3A2E002-718D-A54B-9F78-7E25157992ED}" srcOrd="1" destOrd="0" presId="urn:microsoft.com/office/officeart/2005/8/layout/hierarchy2"/>
    <dgm:cxn modelId="{2713664A-0931-49D7-9E8B-18621D2060AB}" srcId="{E103B179-79B7-47BC-BFA6-070C33F85544}" destId="{E138DAA6-528B-4B51-8C00-16BAE1F0AC74}" srcOrd="1" destOrd="0" parTransId="{CD57135A-356D-4D0F-B506-DB52DE780E31}" sibTransId="{1B627B5F-3428-4046-8521-549E345A44F6}"/>
    <dgm:cxn modelId="{DED0E44B-0F16-4F42-B542-3473D62C4FC3}" type="presOf" srcId="{CFDC8EAD-559F-4964-B106-1B674DEBDE81}" destId="{2DFF3491-CCC5-234D-B641-B62C595CB8CF}" srcOrd="1" destOrd="0" presId="urn:microsoft.com/office/officeart/2005/8/layout/hierarchy2"/>
    <dgm:cxn modelId="{96C51175-B29C-49C1-90EA-BA666E713406}" srcId="{E103B179-79B7-47BC-BFA6-070C33F85544}" destId="{EF6C3473-1A7C-447C-955A-C348652CEAFE}" srcOrd="0" destOrd="0" parTransId="{CFDC8EAD-559F-4964-B106-1B674DEBDE81}" sibTransId="{9A37FF75-683C-4EE8-974F-0BB2141A0897}"/>
    <dgm:cxn modelId="{4114565A-2C95-4B5F-9B14-E8D7D1E4FF95}" srcId="{4C977509-2081-458A-A078-92DB4BF97E93}" destId="{60F34966-6ACD-4083-9697-01FA344EC1C9}" srcOrd="0" destOrd="0" parTransId="{51E9A809-A69F-4DDC-9DB5-9F887754C055}" sibTransId="{189AB6AC-E8A6-494B-83D8-E4C9DA8D2429}"/>
    <dgm:cxn modelId="{B29C6D7F-21D0-A847-972C-841D2FEA26C3}" type="presOf" srcId="{EF6C3473-1A7C-447C-955A-C348652CEAFE}" destId="{32D9D47F-015F-7C46-A1A9-1571BF004B1C}" srcOrd="0" destOrd="0" presId="urn:microsoft.com/office/officeart/2005/8/layout/hierarchy2"/>
    <dgm:cxn modelId="{64BF068A-6DF6-4D50-BAC7-C3A1CCA438BC}" srcId="{4C977509-2081-458A-A078-92DB4BF97E93}" destId="{E103B179-79B7-47BC-BFA6-070C33F85544}" srcOrd="1" destOrd="0" parTransId="{29C856AC-D5BE-465F-A464-298B08361480}" sibTransId="{34D566B3-8549-49CD-8127-8CDFC5D65E7A}"/>
    <dgm:cxn modelId="{9448F28D-ECBD-6C46-9E9B-C28A5550ECAD}" type="presOf" srcId="{4C977509-2081-458A-A078-92DB4BF97E93}" destId="{547907F2-C552-E64F-B207-A089EC6C3EDC}" srcOrd="0" destOrd="0" presId="urn:microsoft.com/office/officeart/2005/8/layout/hierarchy2"/>
    <dgm:cxn modelId="{E5F886A8-4B08-D349-B05A-F739D99FAFD5}" type="presOf" srcId="{CD57135A-356D-4D0F-B506-DB52DE780E31}" destId="{E0C0D700-5C67-4242-8A91-B57262858A6C}" srcOrd="0" destOrd="0" presId="urn:microsoft.com/office/officeart/2005/8/layout/hierarchy2"/>
    <dgm:cxn modelId="{1D785DB5-CF67-464B-A3A3-D82EEFD1DECE}" type="presOf" srcId="{E138DAA6-528B-4B51-8C00-16BAE1F0AC74}" destId="{90EA25C5-E7FF-EB44-8A9F-1E5E9C13AB20}" srcOrd="0" destOrd="0" presId="urn:microsoft.com/office/officeart/2005/8/layout/hierarchy2"/>
    <dgm:cxn modelId="{24E169B8-1147-EF44-9E1B-C2EAEBE88AC7}" type="presOf" srcId="{E103B179-79B7-47BC-BFA6-070C33F85544}" destId="{394B4CBE-6F7E-4F4B-B62B-6E527A7008E9}" srcOrd="0" destOrd="0" presId="urn:microsoft.com/office/officeart/2005/8/layout/hierarchy2"/>
    <dgm:cxn modelId="{07D623C0-043F-3842-8A24-CEE33E0AA051}" type="presOf" srcId="{CFDC8EAD-559F-4964-B106-1B674DEBDE81}" destId="{E98DFE79-41B6-464F-B320-E0DBC4F5BCC5}" srcOrd="0" destOrd="0" presId="urn:microsoft.com/office/officeart/2005/8/layout/hierarchy2"/>
    <dgm:cxn modelId="{F0BD3AC2-D422-CE4E-83DA-BE5ECF25AA21}" type="presOf" srcId="{60F34966-6ACD-4083-9697-01FA344EC1C9}" destId="{9E1E2758-5EEC-3A4D-896F-04B8152E8644}" srcOrd="0" destOrd="0" presId="urn:microsoft.com/office/officeart/2005/8/layout/hierarchy2"/>
    <dgm:cxn modelId="{1A353AF1-C047-8142-A81A-C52A021D9A0A}" type="presParOf" srcId="{547907F2-C552-E64F-B207-A089EC6C3EDC}" destId="{7F9B5D89-ACE1-4D47-A013-7CE507FE021C}" srcOrd="0" destOrd="0" presId="urn:microsoft.com/office/officeart/2005/8/layout/hierarchy2"/>
    <dgm:cxn modelId="{6D4945A1-8518-6940-A631-9163C568CA44}" type="presParOf" srcId="{7F9B5D89-ACE1-4D47-A013-7CE507FE021C}" destId="{9E1E2758-5EEC-3A4D-896F-04B8152E8644}" srcOrd="0" destOrd="0" presId="urn:microsoft.com/office/officeart/2005/8/layout/hierarchy2"/>
    <dgm:cxn modelId="{D3FC81A5-A129-AF42-9487-37CDA80C97E1}" type="presParOf" srcId="{7F9B5D89-ACE1-4D47-A013-7CE507FE021C}" destId="{E2FCDDBA-E83F-2B46-8D74-36A3A5833FB0}" srcOrd="1" destOrd="0" presId="urn:microsoft.com/office/officeart/2005/8/layout/hierarchy2"/>
    <dgm:cxn modelId="{B9177183-2A44-0A4F-B1C6-98FE43C6157F}" type="presParOf" srcId="{547907F2-C552-E64F-B207-A089EC6C3EDC}" destId="{B7399C09-1B5B-3440-A870-12AD736AA2CF}" srcOrd="1" destOrd="0" presId="urn:microsoft.com/office/officeart/2005/8/layout/hierarchy2"/>
    <dgm:cxn modelId="{F0C815FF-D183-F640-BF71-0752B25EDF27}" type="presParOf" srcId="{B7399C09-1B5B-3440-A870-12AD736AA2CF}" destId="{394B4CBE-6F7E-4F4B-B62B-6E527A7008E9}" srcOrd="0" destOrd="0" presId="urn:microsoft.com/office/officeart/2005/8/layout/hierarchy2"/>
    <dgm:cxn modelId="{66340347-8425-684D-924D-F75DAF93B521}" type="presParOf" srcId="{B7399C09-1B5B-3440-A870-12AD736AA2CF}" destId="{0DA45D36-A178-F448-8B23-953B67B2E14A}" srcOrd="1" destOrd="0" presId="urn:microsoft.com/office/officeart/2005/8/layout/hierarchy2"/>
    <dgm:cxn modelId="{1146E3B9-1D42-DB4E-9ABD-6EC1A5092B22}" type="presParOf" srcId="{0DA45D36-A178-F448-8B23-953B67B2E14A}" destId="{E98DFE79-41B6-464F-B320-E0DBC4F5BCC5}" srcOrd="0" destOrd="0" presId="urn:microsoft.com/office/officeart/2005/8/layout/hierarchy2"/>
    <dgm:cxn modelId="{8EC9F37A-A586-634E-8B97-405999CA8BD7}" type="presParOf" srcId="{E98DFE79-41B6-464F-B320-E0DBC4F5BCC5}" destId="{2DFF3491-CCC5-234D-B641-B62C595CB8CF}" srcOrd="0" destOrd="0" presId="urn:microsoft.com/office/officeart/2005/8/layout/hierarchy2"/>
    <dgm:cxn modelId="{0E56EA99-3BA7-4F41-B1F3-430EB7DDCA4F}" type="presParOf" srcId="{0DA45D36-A178-F448-8B23-953B67B2E14A}" destId="{C0DAACD7-1278-B545-BFF8-0BEF522A68C0}" srcOrd="1" destOrd="0" presId="urn:microsoft.com/office/officeart/2005/8/layout/hierarchy2"/>
    <dgm:cxn modelId="{EE15B09E-3AD3-D74E-82EB-C666D301E705}" type="presParOf" srcId="{C0DAACD7-1278-B545-BFF8-0BEF522A68C0}" destId="{32D9D47F-015F-7C46-A1A9-1571BF004B1C}" srcOrd="0" destOrd="0" presId="urn:microsoft.com/office/officeart/2005/8/layout/hierarchy2"/>
    <dgm:cxn modelId="{49ABB4F2-76C3-C14D-BEEE-5DACB61A229C}" type="presParOf" srcId="{C0DAACD7-1278-B545-BFF8-0BEF522A68C0}" destId="{E0F0E2D4-C7B9-5A48-B7EE-6DD576BE9D32}" srcOrd="1" destOrd="0" presId="urn:microsoft.com/office/officeart/2005/8/layout/hierarchy2"/>
    <dgm:cxn modelId="{A45C7451-59AD-A34F-98FB-05B1722CC684}" type="presParOf" srcId="{0DA45D36-A178-F448-8B23-953B67B2E14A}" destId="{E0C0D700-5C67-4242-8A91-B57262858A6C}" srcOrd="2" destOrd="0" presId="urn:microsoft.com/office/officeart/2005/8/layout/hierarchy2"/>
    <dgm:cxn modelId="{7FABBA7B-1E61-4E4F-A416-322B12E3E97F}" type="presParOf" srcId="{E0C0D700-5C67-4242-8A91-B57262858A6C}" destId="{D3A2E002-718D-A54B-9F78-7E25157992ED}" srcOrd="0" destOrd="0" presId="urn:microsoft.com/office/officeart/2005/8/layout/hierarchy2"/>
    <dgm:cxn modelId="{B82979FF-C741-9944-87C8-A5B10BFF1F38}" type="presParOf" srcId="{0DA45D36-A178-F448-8B23-953B67B2E14A}" destId="{2870917F-121E-E74E-B20C-EB2C69828BE7}" srcOrd="3" destOrd="0" presId="urn:microsoft.com/office/officeart/2005/8/layout/hierarchy2"/>
    <dgm:cxn modelId="{38AC0C28-2B99-6A4F-90D1-61D9262EFDAD}" type="presParOf" srcId="{2870917F-121E-E74E-B20C-EB2C69828BE7}" destId="{90EA25C5-E7FF-EB44-8A9F-1E5E9C13AB20}" srcOrd="0" destOrd="0" presId="urn:microsoft.com/office/officeart/2005/8/layout/hierarchy2"/>
    <dgm:cxn modelId="{70EA91BF-E1AE-904F-8474-31D5FCCBAA92}" type="presParOf" srcId="{2870917F-121E-E74E-B20C-EB2C69828BE7}" destId="{4C30BF71-74E5-CC48-9859-D1194160DBA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C94ED0F-B019-4B7D-B3D6-CF753350CCDF}" type="doc">
      <dgm:prSet loTypeId="urn:microsoft.com/office/officeart/2005/8/layout/vProcess5" loCatId="process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3AE5D86-6716-47C8-9565-46059075BA3A}">
      <dgm:prSet custT="1"/>
      <dgm:spPr/>
      <dgm:t>
        <a:bodyPr/>
        <a:lstStyle/>
        <a:p>
          <a:r>
            <a:rPr lang="en-CA" sz="2000" b="1" dirty="0"/>
            <a:t>Formulates a QUBO</a:t>
          </a:r>
          <a:br>
            <a:rPr lang="en-CA" sz="1600" dirty="0"/>
          </a:br>
          <a:r>
            <a:rPr lang="en-CA" sz="1600" dirty="0"/>
            <a:t>- Based on card weights and playability</a:t>
          </a:r>
          <a:endParaRPr lang="en-US" sz="1600" dirty="0"/>
        </a:p>
      </dgm:t>
    </dgm:pt>
    <dgm:pt modelId="{51589BAE-4909-49A3-8B4D-FCE4AB4C56CE}" type="parTrans" cxnId="{7E54235B-7343-484C-B6AF-08803C4951A9}">
      <dgm:prSet/>
      <dgm:spPr/>
      <dgm:t>
        <a:bodyPr/>
        <a:lstStyle/>
        <a:p>
          <a:endParaRPr lang="en-US"/>
        </a:p>
      </dgm:t>
    </dgm:pt>
    <dgm:pt modelId="{ED12B59E-57D5-488C-9A83-B9F25B5021A9}" type="sibTrans" cxnId="{7E54235B-7343-484C-B6AF-08803C4951A9}">
      <dgm:prSet/>
      <dgm:spPr/>
      <dgm:t>
        <a:bodyPr/>
        <a:lstStyle/>
        <a:p>
          <a:endParaRPr lang="en-US"/>
        </a:p>
      </dgm:t>
    </dgm:pt>
    <dgm:pt modelId="{0C9D46C7-F581-4DC9-8ECD-55CB3DDA6448}">
      <dgm:prSet custT="1"/>
      <dgm:spPr/>
      <dgm:t>
        <a:bodyPr/>
        <a:lstStyle/>
        <a:p>
          <a:r>
            <a:rPr lang="en-CA" sz="2000" b="1" dirty="0"/>
            <a:t>Uses QAOA to optimize</a:t>
          </a:r>
          <a:br>
            <a:rPr lang="en-CA" sz="1600" dirty="0"/>
          </a:br>
          <a:r>
            <a:rPr lang="en-CA" sz="1600" dirty="0"/>
            <a:t>- Quantum Approximate Optimization Algorithm</a:t>
          </a:r>
          <a:endParaRPr lang="en-US" sz="1600" dirty="0"/>
        </a:p>
      </dgm:t>
    </dgm:pt>
    <dgm:pt modelId="{BAECCC99-5A1E-4ECA-9519-EAE833269002}" type="parTrans" cxnId="{1D129DBF-FFAB-4ABD-AD9B-B5598ED9F71C}">
      <dgm:prSet/>
      <dgm:spPr/>
      <dgm:t>
        <a:bodyPr/>
        <a:lstStyle/>
        <a:p>
          <a:endParaRPr lang="en-US"/>
        </a:p>
      </dgm:t>
    </dgm:pt>
    <dgm:pt modelId="{E2D9C491-3824-4951-A926-809FA2C541B9}" type="sibTrans" cxnId="{1D129DBF-FFAB-4ABD-AD9B-B5598ED9F71C}">
      <dgm:prSet/>
      <dgm:spPr/>
      <dgm:t>
        <a:bodyPr/>
        <a:lstStyle/>
        <a:p>
          <a:endParaRPr lang="en-US"/>
        </a:p>
      </dgm:t>
    </dgm:pt>
    <dgm:pt modelId="{E86C35AC-AC24-49EA-AB2E-1005E019A247}">
      <dgm:prSet custT="1"/>
      <dgm:spPr/>
      <dgm:t>
        <a:bodyPr/>
        <a:lstStyle/>
        <a:p>
          <a:r>
            <a:rPr lang="en-CA" sz="1800" b="1" dirty="0"/>
            <a:t>Runs quantum circuit to sample</a:t>
          </a:r>
          <a:br>
            <a:rPr lang="en-CA" sz="1600" dirty="0"/>
          </a:br>
          <a:r>
            <a:rPr lang="en-CA" sz="1600" dirty="0"/>
            <a:t>- Finds most likely bitstring for best move</a:t>
          </a:r>
          <a:endParaRPr lang="en-US" sz="1600" dirty="0"/>
        </a:p>
      </dgm:t>
    </dgm:pt>
    <dgm:pt modelId="{CC0A2166-6A05-4915-9DFC-58782B36FF7A}" type="parTrans" cxnId="{B2A0C8D4-FAC6-4DED-8842-31F9ABA1595F}">
      <dgm:prSet/>
      <dgm:spPr/>
      <dgm:t>
        <a:bodyPr/>
        <a:lstStyle/>
        <a:p>
          <a:endParaRPr lang="en-US"/>
        </a:p>
      </dgm:t>
    </dgm:pt>
    <dgm:pt modelId="{03EDF6DB-B2A0-494D-A76A-D097742039D8}" type="sibTrans" cxnId="{B2A0C8D4-FAC6-4DED-8842-31F9ABA1595F}">
      <dgm:prSet/>
      <dgm:spPr/>
      <dgm:t>
        <a:bodyPr/>
        <a:lstStyle/>
        <a:p>
          <a:endParaRPr lang="en-US"/>
        </a:p>
      </dgm:t>
    </dgm:pt>
    <dgm:pt modelId="{E5296C3F-646E-475C-9C7A-C12DE11AE4D7}">
      <dgm:prSet custT="1"/>
      <dgm:spPr/>
      <dgm:t>
        <a:bodyPr/>
        <a:lstStyle/>
        <a:p>
          <a:r>
            <a:rPr lang="en-CA" sz="2000" b="1" dirty="0"/>
            <a:t>Measures &amp; Decides</a:t>
          </a:r>
          <a:br>
            <a:rPr lang="en-CA" sz="1600" dirty="0"/>
          </a:br>
          <a:r>
            <a:rPr lang="en-CA" sz="1600" dirty="0"/>
            <a:t>→ If 1 appears → Play that card</a:t>
          </a:r>
          <a:br>
            <a:rPr lang="en-CA" sz="1600" dirty="0"/>
          </a:br>
          <a:r>
            <a:rPr lang="en-CA" sz="1600" dirty="0"/>
            <a:t>→ If 0s only → Fallback to best-weight card</a:t>
          </a:r>
          <a:endParaRPr lang="en-US" sz="1600" dirty="0"/>
        </a:p>
      </dgm:t>
    </dgm:pt>
    <dgm:pt modelId="{597412BF-0A89-4907-BD41-88DCD78076CB}" type="parTrans" cxnId="{1022F917-EED0-4AD4-B08A-939347AAA713}">
      <dgm:prSet/>
      <dgm:spPr/>
      <dgm:t>
        <a:bodyPr/>
        <a:lstStyle/>
        <a:p>
          <a:endParaRPr lang="en-US"/>
        </a:p>
      </dgm:t>
    </dgm:pt>
    <dgm:pt modelId="{16E56EBA-AADE-4ABE-A7C9-CB175E7B0FC6}" type="sibTrans" cxnId="{1022F917-EED0-4AD4-B08A-939347AAA713}">
      <dgm:prSet/>
      <dgm:spPr/>
      <dgm:t>
        <a:bodyPr/>
        <a:lstStyle/>
        <a:p>
          <a:endParaRPr lang="en-US"/>
        </a:p>
      </dgm:t>
    </dgm:pt>
    <dgm:pt modelId="{011A04AE-6BFA-5E47-9A83-88C40B2181EC}" type="pres">
      <dgm:prSet presAssocID="{9C94ED0F-B019-4B7D-B3D6-CF753350CCDF}" presName="outerComposite" presStyleCnt="0">
        <dgm:presLayoutVars>
          <dgm:chMax val="5"/>
          <dgm:dir/>
          <dgm:resizeHandles val="exact"/>
        </dgm:presLayoutVars>
      </dgm:prSet>
      <dgm:spPr/>
    </dgm:pt>
    <dgm:pt modelId="{888E80CF-EDD0-BB42-8004-892DC3650A3E}" type="pres">
      <dgm:prSet presAssocID="{9C94ED0F-B019-4B7D-B3D6-CF753350CCDF}" presName="dummyMaxCanvas" presStyleCnt="0">
        <dgm:presLayoutVars/>
      </dgm:prSet>
      <dgm:spPr/>
    </dgm:pt>
    <dgm:pt modelId="{BCFED7B4-44F6-CB47-8EBA-8E648D28B5F0}" type="pres">
      <dgm:prSet presAssocID="{9C94ED0F-B019-4B7D-B3D6-CF753350CCDF}" presName="FourNodes_1" presStyleLbl="node1" presStyleIdx="0" presStyleCnt="4">
        <dgm:presLayoutVars>
          <dgm:bulletEnabled val="1"/>
        </dgm:presLayoutVars>
      </dgm:prSet>
      <dgm:spPr/>
    </dgm:pt>
    <dgm:pt modelId="{3DD21292-7741-E74A-92C0-79E8CAD91E0D}" type="pres">
      <dgm:prSet presAssocID="{9C94ED0F-B019-4B7D-B3D6-CF753350CCDF}" presName="FourNodes_2" presStyleLbl="node1" presStyleIdx="1" presStyleCnt="4">
        <dgm:presLayoutVars>
          <dgm:bulletEnabled val="1"/>
        </dgm:presLayoutVars>
      </dgm:prSet>
      <dgm:spPr/>
    </dgm:pt>
    <dgm:pt modelId="{D0C11B38-D467-9442-936D-F40491EABE45}" type="pres">
      <dgm:prSet presAssocID="{9C94ED0F-B019-4B7D-B3D6-CF753350CCDF}" presName="FourNodes_3" presStyleLbl="node1" presStyleIdx="2" presStyleCnt="4">
        <dgm:presLayoutVars>
          <dgm:bulletEnabled val="1"/>
        </dgm:presLayoutVars>
      </dgm:prSet>
      <dgm:spPr/>
    </dgm:pt>
    <dgm:pt modelId="{AE875BFB-73AA-0548-8DDB-1F4B59D31F1B}" type="pres">
      <dgm:prSet presAssocID="{9C94ED0F-B019-4B7D-B3D6-CF753350CCDF}" presName="FourNodes_4" presStyleLbl="node1" presStyleIdx="3" presStyleCnt="4">
        <dgm:presLayoutVars>
          <dgm:bulletEnabled val="1"/>
        </dgm:presLayoutVars>
      </dgm:prSet>
      <dgm:spPr/>
    </dgm:pt>
    <dgm:pt modelId="{F9CA8473-FA7B-664C-9F9C-CBC49487CE5B}" type="pres">
      <dgm:prSet presAssocID="{9C94ED0F-B019-4B7D-B3D6-CF753350CCDF}" presName="FourConn_1-2" presStyleLbl="fgAccFollowNode1" presStyleIdx="0" presStyleCnt="3">
        <dgm:presLayoutVars>
          <dgm:bulletEnabled val="1"/>
        </dgm:presLayoutVars>
      </dgm:prSet>
      <dgm:spPr/>
    </dgm:pt>
    <dgm:pt modelId="{09D18551-27A2-F845-B965-1F7B7F1471E6}" type="pres">
      <dgm:prSet presAssocID="{9C94ED0F-B019-4B7D-B3D6-CF753350CCDF}" presName="FourConn_2-3" presStyleLbl="fgAccFollowNode1" presStyleIdx="1" presStyleCnt="3">
        <dgm:presLayoutVars>
          <dgm:bulletEnabled val="1"/>
        </dgm:presLayoutVars>
      </dgm:prSet>
      <dgm:spPr/>
    </dgm:pt>
    <dgm:pt modelId="{4431D5E1-65C2-B643-B558-B4B700378E7B}" type="pres">
      <dgm:prSet presAssocID="{9C94ED0F-B019-4B7D-B3D6-CF753350CCDF}" presName="FourConn_3-4" presStyleLbl="fgAccFollowNode1" presStyleIdx="2" presStyleCnt="3">
        <dgm:presLayoutVars>
          <dgm:bulletEnabled val="1"/>
        </dgm:presLayoutVars>
      </dgm:prSet>
      <dgm:spPr/>
    </dgm:pt>
    <dgm:pt modelId="{505681CB-226F-2242-98C0-80027A13CDDF}" type="pres">
      <dgm:prSet presAssocID="{9C94ED0F-B019-4B7D-B3D6-CF753350CCDF}" presName="FourNodes_1_text" presStyleLbl="node1" presStyleIdx="3" presStyleCnt="4">
        <dgm:presLayoutVars>
          <dgm:bulletEnabled val="1"/>
        </dgm:presLayoutVars>
      </dgm:prSet>
      <dgm:spPr/>
    </dgm:pt>
    <dgm:pt modelId="{6854A720-E1D3-7F47-88F1-08340837CB1A}" type="pres">
      <dgm:prSet presAssocID="{9C94ED0F-B019-4B7D-B3D6-CF753350CCDF}" presName="FourNodes_2_text" presStyleLbl="node1" presStyleIdx="3" presStyleCnt="4">
        <dgm:presLayoutVars>
          <dgm:bulletEnabled val="1"/>
        </dgm:presLayoutVars>
      </dgm:prSet>
      <dgm:spPr/>
    </dgm:pt>
    <dgm:pt modelId="{111959F9-A3D1-DD4D-892D-ABCE775E123D}" type="pres">
      <dgm:prSet presAssocID="{9C94ED0F-B019-4B7D-B3D6-CF753350CCDF}" presName="FourNodes_3_text" presStyleLbl="node1" presStyleIdx="3" presStyleCnt="4">
        <dgm:presLayoutVars>
          <dgm:bulletEnabled val="1"/>
        </dgm:presLayoutVars>
      </dgm:prSet>
      <dgm:spPr/>
    </dgm:pt>
    <dgm:pt modelId="{1CB8DAC7-959E-FB46-AC51-CA6A0A8CF471}" type="pres">
      <dgm:prSet presAssocID="{9C94ED0F-B019-4B7D-B3D6-CF753350CCD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8322A05-9EC8-9D45-8C9C-DC038FD1A415}" type="presOf" srcId="{E86C35AC-AC24-49EA-AB2E-1005E019A247}" destId="{111959F9-A3D1-DD4D-892D-ABCE775E123D}" srcOrd="1" destOrd="0" presId="urn:microsoft.com/office/officeart/2005/8/layout/vProcess5"/>
    <dgm:cxn modelId="{1022F917-EED0-4AD4-B08A-939347AAA713}" srcId="{9C94ED0F-B019-4B7D-B3D6-CF753350CCDF}" destId="{E5296C3F-646E-475C-9C7A-C12DE11AE4D7}" srcOrd="3" destOrd="0" parTransId="{597412BF-0A89-4907-BD41-88DCD78076CB}" sibTransId="{16E56EBA-AADE-4ABE-A7C9-CB175E7B0FC6}"/>
    <dgm:cxn modelId="{D3938C1E-56B4-5C4A-9337-3557885F4BD3}" type="presOf" srcId="{9C94ED0F-B019-4B7D-B3D6-CF753350CCDF}" destId="{011A04AE-6BFA-5E47-9A83-88C40B2181EC}" srcOrd="0" destOrd="0" presId="urn:microsoft.com/office/officeart/2005/8/layout/vProcess5"/>
    <dgm:cxn modelId="{D3DFEF20-599C-3B44-8E1F-B79CB1D62758}" type="presOf" srcId="{E5296C3F-646E-475C-9C7A-C12DE11AE4D7}" destId="{1CB8DAC7-959E-FB46-AC51-CA6A0A8CF471}" srcOrd="1" destOrd="0" presId="urn:microsoft.com/office/officeart/2005/8/layout/vProcess5"/>
    <dgm:cxn modelId="{88C6FE25-79E0-944D-A172-E61AF3460C10}" type="presOf" srcId="{83AE5D86-6716-47C8-9565-46059075BA3A}" destId="{505681CB-226F-2242-98C0-80027A13CDDF}" srcOrd="1" destOrd="0" presId="urn:microsoft.com/office/officeart/2005/8/layout/vProcess5"/>
    <dgm:cxn modelId="{17099334-538B-D643-BA54-B189079BE094}" type="presOf" srcId="{0C9D46C7-F581-4DC9-8ECD-55CB3DDA6448}" destId="{6854A720-E1D3-7F47-88F1-08340837CB1A}" srcOrd="1" destOrd="0" presId="urn:microsoft.com/office/officeart/2005/8/layout/vProcess5"/>
    <dgm:cxn modelId="{D4A60B3A-E936-F447-803E-9C11FA8CAA60}" type="presOf" srcId="{0C9D46C7-F581-4DC9-8ECD-55CB3DDA6448}" destId="{3DD21292-7741-E74A-92C0-79E8CAD91E0D}" srcOrd="0" destOrd="0" presId="urn:microsoft.com/office/officeart/2005/8/layout/vProcess5"/>
    <dgm:cxn modelId="{7E54235B-7343-484C-B6AF-08803C4951A9}" srcId="{9C94ED0F-B019-4B7D-B3D6-CF753350CCDF}" destId="{83AE5D86-6716-47C8-9565-46059075BA3A}" srcOrd="0" destOrd="0" parTransId="{51589BAE-4909-49A3-8B4D-FCE4AB4C56CE}" sibTransId="{ED12B59E-57D5-488C-9A83-B9F25B5021A9}"/>
    <dgm:cxn modelId="{D7168460-30A8-1044-9939-EC030A133D64}" type="presOf" srcId="{E5296C3F-646E-475C-9C7A-C12DE11AE4D7}" destId="{AE875BFB-73AA-0548-8DDB-1F4B59D31F1B}" srcOrd="0" destOrd="0" presId="urn:microsoft.com/office/officeart/2005/8/layout/vProcess5"/>
    <dgm:cxn modelId="{9693EC99-9E5F-CA41-B1AD-C6251BE94AA0}" type="presOf" srcId="{83AE5D86-6716-47C8-9565-46059075BA3A}" destId="{BCFED7B4-44F6-CB47-8EBA-8E648D28B5F0}" srcOrd="0" destOrd="0" presId="urn:microsoft.com/office/officeart/2005/8/layout/vProcess5"/>
    <dgm:cxn modelId="{83E6FCA4-3827-D148-8DF6-554571E7F6F2}" type="presOf" srcId="{03EDF6DB-B2A0-494D-A76A-D097742039D8}" destId="{4431D5E1-65C2-B643-B558-B4B700378E7B}" srcOrd="0" destOrd="0" presId="urn:microsoft.com/office/officeart/2005/8/layout/vProcess5"/>
    <dgm:cxn modelId="{1D129DBF-FFAB-4ABD-AD9B-B5598ED9F71C}" srcId="{9C94ED0F-B019-4B7D-B3D6-CF753350CCDF}" destId="{0C9D46C7-F581-4DC9-8ECD-55CB3DDA6448}" srcOrd="1" destOrd="0" parTransId="{BAECCC99-5A1E-4ECA-9519-EAE833269002}" sibTransId="{E2D9C491-3824-4951-A926-809FA2C541B9}"/>
    <dgm:cxn modelId="{E64F5BC1-6A40-C84A-AE2F-62D9AAA1D22A}" type="presOf" srcId="{ED12B59E-57D5-488C-9A83-B9F25B5021A9}" destId="{F9CA8473-FA7B-664C-9F9C-CBC49487CE5B}" srcOrd="0" destOrd="0" presId="urn:microsoft.com/office/officeart/2005/8/layout/vProcess5"/>
    <dgm:cxn modelId="{B2A0C8D4-FAC6-4DED-8842-31F9ABA1595F}" srcId="{9C94ED0F-B019-4B7D-B3D6-CF753350CCDF}" destId="{E86C35AC-AC24-49EA-AB2E-1005E019A247}" srcOrd="2" destOrd="0" parTransId="{CC0A2166-6A05-4915-9DFC-58782B36FF7A}" sibTransId="{03EDF6DB-B2A0-494D-A76A-D097742039D8}"/>
    <dgm:cxn modelId="{A0C5A6E3-0AEA-F34F-A812-83922D884B29}" type="presOf" srcId="{E2D9C491-3824-4951-A926-809FA2C541B9}" destId="{09D18551-27A2-F845-B965-1F7B7F1471E6}" srcOrd="0" destOrd="0" presId="urn:microsoft.com/office/officeart/2005/8/layout/vProcess5"/>
    <dgm:cxn modelId="{4DB05EE7-EC59-5345-BF75-2CD4D0B8F08B}" type="presOf" srcId="{E86C35AC-AC24-49EA-AB2E-1005E019A247}" destId="{D0C11B38-D467-9442-936D-F40491EABE45}" srcOrd="0" destOrd="0" presId="urn:microsoft.com/office/officeart/2005/8/layout/vProcess5"/>
    <dgm:cxn modelId="{CD3F3E64-8C13-D049-92E2-53CEA61F07D8}" type="presParOf" srcId="{011A04AE-6BFA-5E47-9A83-88C40B2181EC}" destId="{888E80CF-EDD0-BB42-8004-892DC3650A3E}" srcOrd="0" destOrd="0" presId="urn:microsoft.com/office/officeart/2005/8/layout/vProcess5"/>
    <dgm:cxn modelId="{09FF42E3-E12C-984E-A5E7-2318F052A3C6}" type="presParOf" srcId="{011A04AE-6BFA-5E47-9A83-88C40B2181EC}" destId="{BCFED7B4-44F6-CB47-8EBA-8E648D28B5F0}" srcOrd="1" destOrd="0" presId="urn:microsoft.com/office/officeart/2005/8/layout/vProcess5"/>
    <dgm:cxn modelId="{F7EE9439-2474-294E-9420-875BFCA03091}" type="presParOf" srcId="{011A04AE-6BFA-5E47-9A83-88C40B2181EC}" destId="{3DD21292-7741-E74A-92C0-79E8CAD91E0D}" srcOrd="2" destOrd="0" presId="urn:microsoft.com/office/officeart/2005/8/layout/vProcess5"/>
    <dgm:cxn modelId="{976B5422-D4D3-B94E-91B7-48842EB2A256}" type="presParOf" srcId="{011A04AE-6BFA-5E47-9A83-88C40B2181EC}" destId="{D0C11B38-D467-9442-936D-F40491EABE45}" srcOrd="3" destOrd="0" presId="urn:microsoft.com/office/officeart/2005/8/layout/vProcess5"/>
    <dgm:cxn modelId="{001F4728-A5F8-5041-B861-FBBE2164B81D}" type="presParOf" srcId="{011A04AE-6BFA-5E47-9A83-88C40B2181EC}" destId="{AE875BFB-73AA-0548-8DDB-1F4B59D31F1B}" srcOrd="4" destOrd="0" presId="urn:microsoft.com/office/officeart/2005/8/layout/vProcess5"/>
    <dgm:cxn modelId="{480FFF49-3247-3C4D-8AEB-66A9259AA3AA}" type="presParOf" srcId="{011A04AE-6BFA-5E47-9A83-88C40B2181EC}" destId="{F9CA8473-FA7B-664C-9F9C-CBC49487CE5B}" srcOrd="5" destOrd="0" presId="urn:microsoft.com/office/officeart/2005/8/layout/vProcess5"/>
    <dgm:cxn modelId="{3E17A181-5D2C-544D-9588-21F24B8EE167}" type="presParOf" srcId="{011A04AE-6BFA-5E47-9A83-88C40B2181EC}" destId="{09D18551-27A2-F845-B965-1F7B7F1471E6}" srcOrd="6" destOrd="0" presId="urn:microsoft.com/office/officeart/2005/8/layout/vProcess5"/>
    <dgm:cxn modelId="{E767F799-9A67-3642-91D7-F9C1C318DA58}" type="presParOf" srcId="{011A04AE-6BFA-5E47-9A83-88C40B2181EC}" destId="{4431D5E1-65C2-B643-B558-B4B700378E7B}" srcOrd="7" destOrd="0" presId="urn:microsoft.com/office/officeart/2005/8/layout/vProcess5"/>
    <dgm:cxn modelId="{C43E1780-66D7-AE43-A9BB-2D4F0340C557}" type="presParOf" srcId="{011A04AE-6BFA-5E47-9A83-88C40B2181EC}" destId="{505681CB-226F-2242-98C0-80027A13CDDF}" srcOrd="8" destOrd="0" presId="urn:microsoft.com/office/officeart/2005/8/layout/vProcess5"/>
    <dgm:cxn modelId="{E9EDD583-DAF3-7C4C-9552-DE79637CB374}" type="presParOf" srcId="{011A04AE-6BFA-5E47-9A83-88C40B2181EC}" destId="{6854A720-E1D3-7F47-88F1-08340837CB1A}" srcOrd="9" destOrd="0" presId="urn:microsoft.com/office/officeart/2005/8/layout/vProcess5"/>
    <dgm:cxn modelId="{9F61842A-9AD4-4347-AE50-3C3ED91CC89B}" type="presParOf" srcId="{011A04AE-6BFA-5E47-9A83-88C40B2181EC}" destId="{111959F9-A3D1-DD4D-892D-ABCE775E123D}" srcOrd="10" destOrd="0" presId="urn:microsoft.com/office/officeart/2005/8/layout/vProcess5"/>
    <dgm:cxn modelId="{DBB90FE1-937F-8C47-945F-6078D9A456BB}" type="presParOf" srcId="{011A04AE-6BFA-5E47-9A83-88C40B2181EC}" destId="{1CB8DAC7-959E-FB46-AC51-CA6A0A8CF47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41323D-886E-453D-83D3-0F7132611BC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B351CB7-615D-4EFB-8FA0-B3A593C6F80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The colours </a:t>
          </a:r>
          <a:endParaRPr lang="en-US"/>
        </a:p>
      </dgm:t>
    </dgm:pt>
    <dgm:pt modelId="{A09586BE-C56C-4E9E-B3D9-9180A9B9FA80}" type="parTrans" cxnId="{2564F54E-EAD3-4FCC-AEA8-598CD441F197}">
      <dgm:prSet/>
      <dgm:spPr/>
      <dgm:t>
        <a:bodyPr/>
        <a:lstStyle/>
        <a:p>
          <a:endParaRPr lang="en-US"/>
        </a:p>
      </dgm:t>
    </dgm:pt>
    <dgm:pt modelId="{04E0CD70-8E10-4852-B6B6-496346250950}" type="sibTrans" cxnId="{2564F54E-EAD3-4FCC-AEA8-598CD441F19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CA6F124-1670-463D-8A1F-E7FE678B961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The numerical values</a:t>
          </a:r>
          <a:endParaRPr lang="en-US"/>
        </a:p>
      </dgm:t>
    </dgm:pt>
    <dgm:pt modelId="{208D98BE-9D83-41E6-95CE-4257829CE0AD}" type="parTrans" cxnId="{E9396D4E-A9E9-4F7D-82FB-6C111B4A6B48}">
      <dgm:prSet/>
      <dgm:spPr/>
      <dgm:t>
        <a:bodyPr/>
        <a:lstStyle/>
        <a:p>
          <a:endParaRPr lang="en-US"/>
        </a:p>
      </dgm:t>
    </dgm:pt>
    <dgm:pt modelId="{814594AA-5555-4898-BF4B-4884155A5B8C}" type="sibTrans" cxnId="{E9396D4E-A9E9-4F7D-82FB-6C111B4A6B4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83451BD-1671-4107-B9C0-2DBB092EFEA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The seven starting cards</a:t>
          </a:r>
          <a:endParaRPr lang="en-US"/>
        </a:p>
      </dgm:t>
    </dgm:pt>
    <dgm:pt modelId="{9B6A251B-B9D0-416C-8386-D07D4727E5E6}" type="parTrans" cxnId="{F7A039C5-1F77-4B69-868E-E4DA1DAC718F}">
      <dgm:prSet/>
      <dgm:spPr/>
      <dgm:t>
        <a:bodyPr/>
        <a:lstStyle/>
        <a:p>
          <a:endParaRPr lang="en-US"/>
        </a:p>
      </dgm:t>
    </dgm:pt>
    <dgm:pt modelId="{7DCE2C8F-B64B-4C94-B27E-81D253A7FB5A}" type="sibTrans" cxnId="{F7A039C5-1F77-4B69-868E-E4DA1DAC718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3361645-046F-42FA-88F4-39CC13E7551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The multiplayer aspect</a:t>
          </a:r>
          <a:endParaRPr lang="en-US"/>
        </a:p>
      </dgm:t>
    </dgm:pt>
    <dgm:pt modelId="{EF45E9BD-5927-45C7-A8BE-E8865DAB7921}" type="parTrans" cxnId="{66F402AC-B1B8-407E-AF6A-63C8C1D76364}">
      <dgm:prSet/>
      <dgm:spPr/>
      <dgm:t>
        <a:bodyPr/>
        <a:lstStyle/>
        <a:p>
          <a:endParaRPr lang="en-US"/>
        </a:p>
      </dgm:t>
    </dgm:pt>
    <dgm:pt modelId="{B256E42B-AAA1-48DE-9AFC-F0CDEAD8012A}" type="sibTrans" cxnId="{66F402AC-B1B8-407E-AF6A-63C8C1D7636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6B68036-6F6B-4106-B4A3-DBA289B541EB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And that’s it</a:t>
          </a:r>
          <a:endParaRPr lang="en-US"/>
        </a:p>
      </dgm:t>
    </dgm:pt>
    <dgm:pt modelId="{A637BCDB-1DE9-407D-8CBF-E2B681D866BE}" type="parTrans" cxnId="{F53612FD-5E63-442A-9DF5-E673D29495C5}">
      <dgm:prSet/>
      <dgm:spPr/>
      <dgm:t>
        <a:bodyPr/>
        <a:lstStyle/>
        <a:p>
          <a:endParaRPr lang="en-US"/>
        </a:p>
      </dgm:t>
    </dgm:pt>
    <dgm:pt modelId="{BE196D05-C0F1-4E30-9123-7F945FA4EA44}" type="sibTrans" cxnId="{F53612FD-5E63-442A-9DF5-E673D29495C5}">
      <dgm:prSet/>
      <dgm:spPr/>
      <dgm:t>
        <a:bodyPr/>
        <a:lstStyle/>
        <a:p>
          <a:endParaRPr lang="en-US"/>
        </a:p>
      </dgm:t>
    </dgm:pt>
    <dgm:pt modelId="{ED68A00F-F798-4F3D-A904-F47CC9DDBF9C}" type="pres">
      <dgm:prSet presAssocID="{1041323D-886E-453D-83D3-0F7132611BCD}" presName="root" presStyleCnt="0">
        <dgm:presLayoutVars>
          <dgm:dir/>
          <dgm:resizeHandles val="exact"/>
        </dgm:presLayoutVars>
      </dgm:prSet>
      <dgm:spPr/>
    </dgm:pt>
    <dgm:pt modelId="{BA3381F7-2EEE-4CA9-8FD2-3A113658A752}" type="pres">
      <dgm:prSet presAssocID="{1041323D-886E-453D-83D3-0F7132611BCD}" presName="container" presStyleCnt="0">
        <dgm:presLayoutVars>
          <dgm:dir/>
          <dgm:resizeHandles val="exact"/>
        </dgm:presLayoutVars>
      </dgm:prSet>
      <dgm:spPr/>
    </dgm:pt>
    <dgm:pt modelId="{80546368-FAA6-4FDD-A422-51D9AA965A66}" type="pres">
      <dgm:prSet presAssocID="{5B351CB7-615D-4EFB-8FA0-B3A593C6F808}" presName="compNode" presStyleCnt="0"/>
      <dgm:spPr/>
    </dgm:pt>
    <dgm:pt modelId="{2D30E366-DA82-4EC5-BC2F-7A9E123A33E3}" type="pres">
      <dgm:prSet presAssocID="{5B351CB7-615D-4EFB-8FA0-B3A593C6F808}" presName="iconBgRect" presStyleLbl="bgShp" presStyleIdx="0" presStyleCnt="5"/>
      <dgm:spPr/>
    </dgm:pt>
    <dgm:pt modelId="{D22883AB-33BF-4186-AFB5-87E109FB255F}" type="pres">
      <dgm:prSet presAssocID="{5B351CB7-615D-4EFB-8FA0-B3A593C6F80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CD1274C0-EF98-4967-8F52-F8E1A1185E84}" type="pres">
      <dgm:prSet presAssocID="{5B351CB7-615D-4EFB-8FA0-B3A593C6F808}" presName="spaceRect" presStyleCnt="0"/>
      <dgm:spPr/>
    </dgm:pt>
    <dgm:pt modelId="{A652FE3E-33D5-47CF-9B49-61F0B74B783A}" type="pres">
      <dgm:prSet presAssocID="{5B351CB7-615D-4EFB-8FA0-B3A593C6F808}" presName="textRect" presStyleLbl="revTx" presStyleIdx="0" presStyleCnt="5">
        <dgm:presLayoutVars>
          <dgm:chMax val="1"/>
          <dgm:chPref val="1"/>
        </dgm:presLayoutVars>
      </dgm:prSet>
      <dgm:spPr/>
    </dgm:pt>
    <dgm:pt modelId="{B9EF528C-FEFB-4372-B8B6-ACE39CDECED4}" type="pres">
      <dgm:prSet presAssocID="{04E0CD70-8E10-4852-B6B6-496346250950}" presName="sibTrans" presStyleLbl="sibTrans2D1" presStyleIdx="0" presStyleCnt="0"/>
      <dgm:spPr/>
    </dgm:pt>
    <dgm:pt modelId="{D6CF7447-E4A5-4A47-B8C4-89E68461C918}" type="pres">
      <dgm:prSet presAssocID="{DCA6F124-1670-463D-8A1F-E7FE678B961F}" presName="compNode" presStyleCnt="0"/>
      <dgm:spPr/>
    </dgm:pt>
    <dgm:pt modelId="{8FCF47C3-A8AE-4733-8FCF-4187051BE730}" type="pres">
      <dgm:prSet presAssocID="{DCA6F124-1670-463D-8A1F-E7FE678B961F}" presName="iconBgRect" presStyleLbl="bgShp" presStyleIdx="1" presStyleCnt="5"/>
      <dgm:spPr/>
    </dgm:pt>
    <dgm:pt modelId="{1A957EDA-9900-468C-AE4C-02C64CB713D9}" type="pres">
      <dgm:prSet presAssocID="{DCA6F124-1670-463D-8A1F-E7FE678B961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rror"/>
        </a:ext>
      </dgm:extLst>
    </dgm:pt>
    <dgm:pt modelId="{C4113748-B74B-40A0-B3FC-1BB08259B7B8}" type="pres">
      <dgm:prSet presAssocID="{DCA6F124-1670-463D-8A1F-E7FE678B961F}" presName="spaceRect" presStyleCnt="0"/>
      <dgm:spPr/>
    </dgm:pt>
    <dgm:pt modelId="{370523AC-33D4-44EB-BBC3-976E6FB0442D}" type="pres">
      <dgm:prSet presAssocID="{DCA6F124-1670-463D-8A1F-E7FE678B961F}" presName="textRect" presStyleLbl="revTx" presStyleIdx="1" presStyleCnt="5">
        <dgm:presLayoutVars>
          <dgm:chMax val="1"/>
          <dgm:chPref val="1"/>
        </dgm:presLayoutVars>
      </dgm:prSet>
      <dgm:spPr/>
    </dgm:pt>
    <dgm:pt modelId="{BD299FDE-DE3E-4240-BB1B-8EB47DD5CE5F}" type="pres">
      <dgm:prSet presAssocID="{814594AA-5555-4898-BF4B-4884155A5B8C}" presName="sibTrans" presStyleLbl="sibTrans2D1" presStyleIdx="0" presStyleCnt="0"/>
      <dgm:spPr/>
    </dgm:pt>
    <dgm:pt modelId="{23116D54-64DC-43F9-A09B-8978AC0BA3CD}" type="pres">
      <dgm:prSet presAssocID="{783451BD-1671-4107-B9C0-2DBB092EFEA1}" presName="compNode" presStyleCnt="0"/>
      <dgm:spPr/>
    </dgm:pt>
    <dgm:pt modelId="{40C98F49-DE66-43CC-8FE1-FFCB01DF706A}" type="pres">
      <dgm:prSet presAssocID="{783451BD-1671-4107-B9C0-2DBB092EFEA1}" presName="iconBgRect" presStyleLbl="bgShp" presStyleIdx="2" presStyleCnt="5"/>
      <dgm:spPr/>
    </dgm:pt>
    <dgm:pt modelId="{034F69BA-F3F8-4DF3-86E3-912F6247F166}" type="pres">
      <dgm:prSet presAssocID="{783451BD-1671-4107-B9C0-2DBB092EFEA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d Badge"/>
        </a:ext>
      </dgm:extLst>
    </dgm:pt>
    <dgm:pt modelId="{60BE204F-64CD-4FE3-A0D6-700F00B088D0}" type="pres">
      <dgm:prSet presAssocID="{783451BD-1671-4107-B9C0-2DBB092EFEA1}" presName="spaceRect" presStyleCnt="0"/>
      <dgm:spPr/>
    </dgm:pt>
    <dgm:pt modelId="{AE7D07C0-BAF9-4A51-B6F9-F6788A5F0D16}" type="pres">
      <dgm:prSet presAssocID="{783451BD-1671-4107-B9C0-2DBB092EFEA1}" presName="textRect" presStyleLbl="revTx" presStyleIdx="2" presStyleCnt="5">
        <dgm:presLayoutVars>
          <dgm:chMax val="1"/>
          <dgm:chPref val="1"/>
        </dgm:presLayoutVars>
      </dgm:prSet>
      <dgm:spPr/>
    </dgm:pt>
    <dgm:pt modelId="{3DFF9314-7E87-4D55-B56C-7B0BD2A38309}" type="pres">
      <dgm:prSet presAssocID="{7DCE2C8F-B64B-4C94-B27E-81D253A7FB5A}" presName="sibTrans" presStyleLbl="sibTrans2D1" presStyleIdx="0" presStyleCnt="0"/>
      <dgm:spPr/>
    </dgm:pt>
    <dgm:pt modelId="{B2E497B3-433E-4723-9726-DE9E395AEAF4}" type="pres">
      <dgm:prSet presAssocID="{C3361645-046F-42FA-88F4-39CC13E7551A}" presName="compNode" presStyleCnt="0"/>
      <dgm:spPr/>
    </dgm:pt>
    <dgm:pt modelId="{267FC9BE-97F0-458C-9484-72BBD9D5502B}" type="pres">
      <dgm:prSet presAssocID="{C3361645-046F-42FA-88F4-39CC13E7551A}" presName="iconBgRect" presStyleLbl="bgShp" presStyleIdx="3" presStyleCnt="5"/>
      <dgm:spPr/>
    </dgm:pt>
    <dgm:pt modelId="{BB3A94CB-6B25-449B-8778-D7603BC5CD7E}" type="pres">
      <dgm:prSet presAssocID="{C3361645-046F-42FA-88F4-39CC13E7551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pect Ratio"/>
        </a:ext>
      </dgm:extLst>
    </dgm:pt>
    <dgm:pt modelId="{A6FC38F5-2FF6-4197-8B6D-6012E72FA2C6}" type="pres">
      <dgm:prSet presAssocID="{C3361645-046F-42FA-88F4-39CC13E7551A}" presName="spaceRect" presStyleCnt="0"/>
      <dgm:spPr/>
    </dgm:pt>
    <dgm:pt modelId="{99418DCD-80CA-42AB-A3C4-3E79238DC8FB}" type="pres">
      <dgm:prSet presAssocID="{C3361645-046F-42FA-88F4-39CC13E7551A}" presName="textRect" presStyleLbl="revTx" presStyleIdx="3" presStyleCnt="5">
        <dgm:presLayoutVars>
          <dgm:chMax val="1"/>
          <dgm:chPref val="1"/>
        </dgm:presLayoutVars>
      </dgm:prSet>
      <dgm:spPr/>
    </dgm:pt>
    <dgm:pt modelId="{0506B15D-9C6E-44AB-9E11-7CCA5C11EACD}" type="pres">
      <dgm:prSet presAssocID="{B256E42B-AAA1-48DE-9AFC-F0CDEAD8012A}" presName="sibTrans" presStyleLbl="sibTrans2D1" presStyleIdx="0" presStyleCnt="0"/>
      <dgm:spPr/>
    </dgm:pt>
    <dgm:pt modelId="{57AEE5CD-9C23-49D8-A172-8CBED4937859}" type="pres">
      <dgm:prSet presAssocID="{76B68036-6F6B-4106-B4A3-DBA289B541EB}" presName="compNode" presStyleCnt="0"/>
      <dgm:spPr/>
    </dgm:pt>
    <dgm:pt modelId="{60778413-94F5-4C64-AF06-D25E5E5668CD}" type="pres">
      <dgm:prSet presAssocID="{76B68036-6F6B-4106-B4A3-DBA289B541EB}" presName="iconBgRect" presStyleLbl="bgShp" presStyleIdx="4" presStyleCnt="5"/>
      <dgm:spPr/>
    </dgm:pt>
    <dgm:pt modelId="{A5597569-63A9-4A42-901B-936C4C4961BF}" type="pres">
      <dgm:prSet presAssocID="{76B68036-6F6B-4106-B4A3-DBA289B541E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2A703EC6-9363-4D8B-9776-DCD9B8BB8FD4}" type="pres">
      <dgm:prSet presAssocID="{76B68036-6F6B-4106-B4A3-DBA289B541EB}" presName="spaceRect" presStyleCnt="0"/>
      <dgm:spPr/>
    </dgm:pt>
    <dgm:pt modelId="{D502F81C-1F3D-4CE4-BC8E-8150E5F0D6B3}" type="pres">
      <dgm:prSet presAssocID="{76B68036-6F6B-4106-B4A3-DBA289B541E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7FDDE08-C871-354F-BC06-1A7B81353243}" type="presOf" srcId="{76B68036-6F6B-4106-B4A3-DBA289B541EB}" destId="{D502F81C-1F3D-4CE4-BC8E-8150E5F0D6B3}" srcOrd="0" destOrd="0" presId="urn:microsoft.com/office/officeart/2018/2/layout/IconCircleList"/>
    <dgm:cxn modelId="{F2C13E3B-8082-8A47-943F-71CA7D4FC956}" type="presOf" srcId="{5B351CB7-615D-4EFB-8FA0-B3A593C6F808}" destId="{A652FE3E-33D5-47CF-9B49-61F0B74B783A}" srcOrd="0" destOrd="0" presId="urn:microsoft.com/office/officeart/2018/2/layout/IconCircleList"/>
    <dgm:cxn modelId="{DC729640-0255-5D4F-8A5C-8117438676AA}" type="presOf" srcId="{814594AA-5555-4898-BF4B-4884155A5B8C}" destId="{BD299FDE-DE3E-4240-BB1B-8EB47DD5CE5F}" srcOrd="0" destOrd="0" presId="urn:microsoft.com/office/officeart/2018/2/layout/IconCircleList"/>
    <dgm:cxn modelId="{E9396D4E-A9E9-4F7D-82FB-6C111B4A6B48}" srcId="{1041323D-886E-453D-83D3-0F7132611BCD}" destId="{DCA6F124-1670-463D-8A1F-E7FE678B961F}" srcOrd="1" destOrd="0" parTransId="{208D98BE-9D83-41E6-95CE-4257829CE0AD}" sibTransId="{814594AA-5555-4898-BF4B-4884155A5B8C}"/>
    <dgm:cxn modelId="{2564F54E-EAD3-4FCC-AEA8-598CD441F197}" srcId="{1041323D-886E-453D-83D3-0F7132611BCD}" destId="{5B351CB7-615D-4EFB-8FA0-B3A593C6F808}" srcOrd="0" destOrd="0" parTransId="{A09586BE-C56C-4E9E-B3D9-9180A9B9FA80}" sibTransId="{04E0CD70-8E10-4852-B6B6-496346250950}"/>
    <dgm:cxn modelId="{FC37A556-5228-B941-A62F-5D3FFA7EE4EF}" type="presOf" srcId="{DCA6F124-1670-463D-8A1F-E7FE678B961F}" destId="{370523AC-33D4-44EB-BBC3-976E6FB0442D}" srcOrd="0" destOrd="0" presId="urn:microsoft.com/office/officeart/2018/2/layout/IconCircleList"/>
    <dgm:cxn modelId="{BEDF3280-3DA9-DE44-A622-B49877763996}" type="presOf" srcId="{1041323D-886E-453D-83D3-0F7132611BCD}" destId="{ED68A00F-F798-4F3D-A904-F47CC9DDBF9C}" srcOrd="0" destOrd="0" presId="urn:microsoft.com/office/officeart/2018/2/layout/IconCircleList"/>
    <dgm:cxn modelId="{62FBB495-E479-DD41-B68A-B81119A3A800}" type="presOf" srcId="{04E0CD70-8E10-4852-B6B6-496346250950}" destId="{B9EF528C-FEFB-4372-B8B6-ACE39CDECED4}" srcOrd="0" destOrd="0" presId="urn:microsoft.com/office/officeart/2018/2/layout/IconCircleList"/>
    <dgm:cxn modelId="{8DE214AA-7E7D-2C42-A1ED-DD5B9CF47089}" type="presOf" srcId="{783451BD-1671-4107-B9C0-2DBB092EFEA1}" destId="{AE7D07C0-BAF9-4A51-B6F9-F6788A5F0D16}" srcOrd="0" destOrd="0" presId="urn:microsoft.com/office/officeart/2018/2/layout/IconCircleList"/>
    <dgm:cxn modelId="{66F402AC-B1B8-407E-AF6A-63C8C1D76364}" srcId="{1041323D-886E-453D-83D3-0F7132611BCD}" destId="{C3361645-046F-42FA-88F4-39CC13E7551A}" srcOrd="3" destOrd="0" parTransId="{EF45E9BD-5927-45C7-A8BE-E8865DAB7921}" sibTransId="{B256E42B-AAA1-48DE-9AFC-F0CDEAD8012A}"/>
    <dgm:cxn modelId="{A8525FB2-9AF0-1141-B7A5-F43179AE3E81}" type="presOf" srcId="{7DCE2C8F-B64B-4C94-B27E-81D253A7FB5A}" destId="{3DFF9314-7E87-4D55-B56C-7B0BD2A38309}" srcOrd="0" destOrd="0" presId="urn:microsoft.com/office/officeart/2018/2/layout/IconCircleList"/>
    <dgm:cxn modelId="{F7A039C5-1F77-4B69-868E-E4DA1DAC718F}" srcId="{1041323D-886E-453D-83D3-0F7132611BCD}" destId="{783451BD-1671-4107-B9C0-2DBB092EFEA1}" srcOrd="2" destOrd="0" parTransId="{9B6A251B-B9D0-416C-8386-D07D4727E5E6}" sibTransId="{7DCE2C8F-B64B-4C94-B27E-81D253A7FB5A}"/>
    <dgm:cxn modelId="{FBB573CD-3CEA-BB42-888C-EF6AA0A90D89}" type="presOf" srcId="{B256E42B-AAA1-48DE-9AFC-F0CDEAD8012A}" destId="{0506B15D-9C6E-44AB-9E11-7CCA5C11EACD}" srcOrd="0" destOrd="0" presId="urn:microsoft.com/office/officeart/2018/2/layout/IconCircleList"/>
    <dgm:cxn modelId="{CF4899E7-3E80-7D46-9EEA-7D9E9F710D4E}" type="presOf" srcId="{C3361645-046F-42FA-88F4-39CC13E7551A}" destId="{99418DCD-80CA-42AB-A3C4-3E79238DC8FB}" srcOrd="0" destOrd="0" presId="urn:microsoft.com/office/officeart/2018/2/layout/IconCircleList"/>
    <dgm:cxn modelId="{F53612FD-5E63-442A-9DF5-E673D29495C5}" srcId="{1041323D-886E-453D-83D3-0F7132611BCD}" destId="{76B68036-6F6B-4106-B4A3-DBA289B541EB}" srcOrd="4" destOrd="0" parTransId="{A637BCDB-1DE9-407D-8CBF-E2B681D866BE}" sibTransId="{BE196D05-C0F1-4E30-9123-7F945FA4EA44}"/>
    <dgm:cxn modelId="{EF36709E-95F0-8944-A5E8-20BEECA786C9}" type="presParOf" srcId="{ED68A00F-F798-4F3D-A904-F47CC9DDBF9C}" destId="{BA3381F7-2EEE-4CA9-8FD2-3A113658A752}" srcOrd="0" destOrd="0" presId="urn:microsoft.com/office/officeart/2018/2/layout/IconCircleList"/>
    <dgm:cxn modelId="{CCB1BCA6-ECCE-A043-916C-AACE5C61828C}" type="presParOf" srcId="{BA3381F7-2EEE-4CA9-8FD2-3A113658A752}" destId="{80546368-FAA6-4FDD-A422-51D9AA965A66}" srcOrd="0" destOrd="0" presId="urn:microsoft.com/office/officeart/2018/2/layout/IconCircleList"/>
    <dgm:cxn modelId="{291D48C7-3BAF-D543-A7C9-D937DB247AA6}" type="presParOf" srcId="{80546368-FAA6-4FDD-A422-51D9AA965A66}" destId="{2D30E366-DA82-4EC5-BC2F-7A9E123A33E3}" srcOrd="0" destOrd="0" presId="urn:microsoft.com/office/officeart/2018/2/layout/IconCircleList"/>
    <dgm:cxn modelId="{23AD8A99-D00F-0B40-96CC-AE2A5C5029F0}" type="presParOf" srcId="{80546368-FAA6-4FDD-A422-51D9AA965A66}" destId="{D22883AB-33BF-4186-AFB5-87E109FB255F}" srcOrd="1" destOrd="0" presId="urn:microsoft.com/office/officeart/2018/2/layout/IconCircleList"/>
    <dgm:cxn modelId="{E578609A-2ECC-4244-A05B-CB709816CD59}" type="presParOf" srcId="{80546368-FAA6-4FDD-A422-51D9AA965A66}" destId="{CD1274C0-EF98-4967-8F52-F8E1A1185E84}" srcOrd="2" destOrd="0" presId="urn:microsoft.com/office/officeart/2018/2/layout/IconCircleList"/>
    <dgm:cxn modelId="{879252AD-28EB-D846-AB98-4C87309E9410}" type="presParOf" srcId="{80546368-FAA6-4FDD-A422-51D9AA965A66}" destId="{A652FE3E-33D5-47CF-9B49-61F0B74B783A}" srcOrd="3" destOrd="0" presId="urn:microsoft.com/office/officeart/2018/2/layout/IconCircleList"/>
    <dgm:cxn modelId="{8C494EE0-8EC6-5749-8E0D-5DEC6F55B3C0}" type="presParOf" srcId="{BA3381F7-2EEE-4CA9-8FD2-3A113658A752}" destId="{B9EF528C-FEFB-4372-B8B6-ACE39CDECED4}" srcOrd="1" destOrd="0" presId="urn:microsoft.com/office/officeart/2018/2/layout/IconCircleList"/>
    <dgm:cxn modelId="{8580B562-6E77-614B-8CFB-77D279128B6F}" type="presParOf" srcId="{BA3381F7-2EEE-4CA9-8FD2-3A113658A752}" destId="{D6CF7447-E4A5-4A47-B8C4-89E68461C918}" srcOrd="2" destOrd="0" presId="urn:microsoft.com/office/officeart/2018/2/layout/IconCircleList"/>
    <dgm:cxn modelId="{3BBC0323-716D-1E43-A718-94B6F920D9E7}" type="presParOf" srcId="{D6CF7447-E4A5-4A47-B8C4-89E68461C918}" destId="{8FCF47C3-A8AE-4733-8FCF-4187051BE730}" srcOrd="0" destOrd="0" presId="urn:microsoft.com/office/officeart/2018/2/layout/IconCircleList"/>
    <dgm:cxn modelId="{38556CCE-A8B6-F649-9D13-1D70DFF030DD}" type="presParOf" srcId="{D6CF7447-E4A5-4A47-B8C4-89E68461C918}" destId="{1A957EDA-9900-468C-AE4C-02C64CB713D9}" srcOrd="1" destOrd="0" presId="urn:microsoft.com/office/officeart/2018/2/layout/IconCircleList"/>
    <dgm:cxn modelId="{5B0E66C9-26AD-204B-956F-AD2D8C84DAD1}" type="presParOf" srcId="{D6CF7447-E4A5-4A47-B8C4-89E68461C918}" destId="{C4113748-B74B-40A0-B3FC-1BB08259B7B8}" srcOrd="2" destOrd="0" presId="urn:microsoft.com/office/officeart/2018/2/layout/IconCircleList"/>
    <dgm:cxn modelId="{BAEE5934-BE2C-9A4A-870E-BEB3042E64DE}" type="presParOf" srcId="{D6CF7447-E4A5-4A47-B8C4-89E68461C918}" destId="{370523AC-33D4-44EB-BBC3-976E6FB0442D}" srcOrd="3" destOrd="0" presId="urn:microsoft.com/office/officeart/2018/2/layout/IconCircleList"/>
    <dgm:cxn modelId="{1D22C61A-3A9C-F94F-A9B4-0D73126FCBE1}" type="presParOf" srcId="{BA3381F7-2EEE-4CA9-8FD2-3A113658A752}" destId="{BD299FDE-DE3E-4240-BB1B-8EB47DD5CE5F}" srcOrd="3" destOrd="0" presId="urn:microsoft.com/office/officeart/2018/2/layout/IconCircleList"/>
    <dgm:cxn modelId="{D5542D42-BA7D-F946-80C2-F6981CF54470}" type="presParOf" srcId="{BA3381F7-2EEE-4CA9-8FD2-3A113658A752}" destId="{23116D54-64DC-43F9-A09B-8978AC0BA3CD}" srcOrd="4" destOrd="0" presId="urn:microsoft.com/office/officeart/2018/2/layout/IconCircleList"/>
    <dgm:cxn modelId="{1B13D694-ED3A-8A44-A338-B3B2AC658F41}" type="presParOf" srcId="{23116D54-64DC-43F9-A09B-8978AC0BA3CD}" destId="{40C98F49-DE66-43CC-8FE1-FFCB01DF706A}" srcOrd="0" destOrd="0" presId="urn:microsoft.com/office/officeart/2018/2/layout/IconCircleList"/>
    <dgm:cxn modelId="{022ADE63-81C0-CF4D-A79A-336C0AF15E99}" type="presParOf" srcId="{23116D54-64DC-43F9-A09B-8978AC0BA3CD}" destId="{034F69BA-F3F8-4DF3-86E3-912F6247F166}" srcOrd="1" destOrd="0" presId="urn:microsoft.com/office/officeart/2018/2/layout/IconCircleList"/>
    <dgm:cxn modelId="{F502124C-A032-E645-878E-2B60CE47DC84}" type="presParOf" srcId="{23116D54-64DC-43F9-A09B-8978AC0BA3CD}" destId="{60BE204F-64CD-4FE3-A0D6-700F00B088D0}" srcOrd="2" destOrd="0" presId="urn:microsoft.com/office/officeart/2018/2/layout/IconCircleList"/>
    <dgm:cxn modelId="{14A4D411-48E5-8E45-B5D6-8EBB983E8C46}" type="presParOf" srcId="{23116D54-64DC-43F9-A09B-8978AC0BA3CD}" destId="{AE7D07C0-BAF9-4A51-B6F9-F6788A5F0D16}" srcOrd="3" destOrd="0" presId="urn:microsoft.com/office/officeart/2018/2/layout/IconCircleList"/>
    <dgm:cxn modelId="{71441EB3-FF26-C44C-8851-28E46DA69578}" type="presParOf" srcId="{BA3381F7-2EEE-4CA9-8FD2-3A113658A752}" destId="{3DFF9314-7E87-4D55-B56C-7B0BD2A38309}" srcOrd="5" destOrd="0" presId="urn:microsoft.com/office/officeart/2018/2/layout/IconCircleList"/>
    <dgm:cxn modelId="{20170909-27B7-5C49-9FEF-0119E00EF2D6}" type="presParOf" srcId="{BA3381F7-2EEE-4CA9-8FD2-3A113658A752}" destId="{B2E497B3-433E-4723-9726-DE9E395AEAF4}" srcOrd="6" destOrd="0" presId="urn:microsoft.com/office/officeart/2018/2/layout/IconCircleList"/>
    <dgm:cxn modelId="{5EE27307-CB5A-B64C-80FC-318AA97C9D56}" type="presParOf" srcId="{B2E497B3-433E-4723-9726-DE9E395AEAF4}" destId="{267FC9BE-97F0-458C-9484-72BBD9D5502B}" srcOrd="0" destOrd="0" presId="urn:microsoft.com/office/officeart/2018/2/layout/IconCircleList"/>
    <dgm:cxn modelId="{B39CCCCB-5271-FE43-A6DF-D702DF31850A}" type="presParOf" srcId="{B2E497B3-433E-4723-9726-DE9E395AEAF4}" destId="{BB3A94CB-6B25-449B-8778-D7603BC5CD7E}" srcOrd="1" destOrd="0" presId="urn:microsoft.com/office/officeart/2018/2/layout/IconCircleList"/>
    <dgm:cxn modelId="{031AF8F9-B6BA-334C-B3FA-8202E3228900}" type="presParOf" srcId="{B2E497B3-433E-4723-9726-DE9E395AEAF4}" destId="{A6FC38F5-2FF6-4197-8B6D-6012E72FA2C6}" srcOrd="2" destOrd="0" presId="urn:microsoft.com/office/officeart/2018/2/layout/IconCircleList"/>
    <dgm:cxn modelId="{3460D7FB-CC8B-1141-BA65-0BA6AA282A38}" type="presParOf" srcId="{B2E497B3-433E-4723-9726-DE9E395AEAF4}" destId="{99418DCD-80CA-42AB-A3C4-3E79238DC8FB}" srcOrd="3" destOrd="0" presId="urn:microsoft.com/office/officeart/2018/2/layout/IconCircleList"/>
    <dgm:cxn modelId="{7AC36076-86FE-6248-9BB2-C97F8A18D878}" type="presParOf" srcId="{BA3381F7-2EEE-4CA9-8FD2-3A113658A752}" destId="{0506B15D-9C6E-44AB-9E11-7CCA5C11EACD}" srcOrd="7" destOrd="0" presId="urn:microsoft.com/office/officeart/2018/2/layout/IconCircleList"/>
    <dgm:cxn modelId="{85001D78-4E80-3F4F-9171-DD818FCEA64A}" type="presParOf" srcId="{BA3381F7-2EEE-4CA9-8FD2-3A113658A752}" destId="{57AEE5CD-9C23-49D8-A172-8CBED4937859}" srcOrd="8" destOrd="0" presId="urn:microsoft.com/office/officeart/2018/2/layout/IconCircleList"/>
    <dgm:cxn modelId="{071770E5-0CC4-7049-BC50-F6518C780642}" type="presParOf" srcId="{57AEE5CD-9C23-49D8-A172-8CBED4937859}" destId="{60778413-94F5-4C64-AF06-D25E5E5668CD}" srcOrd="0" destOrd="0" presId="urn:microsoft.com/office/officeart/2018/2/layout/IconCircleList"/>
    <dgm:cxn modelId="{316A9C92-EFBE-2E45-94B0-F5B223AC79FE}" type="presParOf" srcId="{57AEE5CD-9C23-49D8-A172-8CBED4937859}" destId="{A5597569-63A9-4A42-901B-936C4C4961BF}" srcOrd="1" destOrd="0" presId="urn:microsoft.com/office/officeart/2018/2/layout/IconCircleList"/>
    <dgm:cxn modelId="{B54D7DFD-AB23-F84A-A27D-887FD3E13653}" type="presParOf" srcId="{57AEE5CD-9C23-49D8-A172-8CBED4937859}" destId="{2A703EC6-9363-4D8B-9776-DCD9B8BB8FD4}" srcOrd="2" destOrd="0" presId="urn:microsoft.com/office/officeart/2018/2/layout/IconCircleList"/>
    <dgm:cxn modelId="{2A9CC799-55B5-3E4D-BEAA-EEAEF01FF044}" type="presParOf" srcId="{57AEE5CD-9C23-49D8-A172-8CBED4937859}" destId="{D502F81C-1F3D-4CE4-BC8E-8150E5F0D6B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17BA52-5417-4B12-B529-9363AEC1CA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060978F-6902-4802-B4D8-399F773C847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 err="1"/>
            <a:t>Initialization</a:t>
          </a:r>
          <a:r>
            <a:rPr lang="fr-FR" dirty="0"/>
            <a:t> of the </a:t>
          </a:r>
          <a:r>
            <a:rPr lang="fr-FR" dirty="0" err="1"/>
            <a:t>game</a:t>
          </a:r>
          <a:endParaRPr lang="en-US" dirty="0"/>
        </a:p>
      </dgm:t>
    </dgm:pt>
    <dgm:pt modelId="{A9A77F6B-E212-45C7-B344-D46747EC0753}" type="parTrans" cxnId="{4DB2C7EE-40FB-4635-9455-6D62877235AC}">
      <dgm:prSet/>
      <dgm:spPr/>
      <dgm:t>
        <a:bodyPr/>
        <a:lstStyle/>
        <a:p>
          <a:endParaRPr lang="en-US"/>
        </a:p>
      </dgm:t>
    </dgm:pt>
    <dgm:pt modelId="{83B60E43-0F2E-4F74-8DDD-95AC365671AA}" type="sibTrans" cxnId="{4DB2C7EE-40FB-4635-9455-6D62877235AC}">
      <dgm:prSet/>
      <dgm:spPr/>
      <dgm:t>
        <a:bodyPr/>
        <a:lstStyle/>
        <a:p>
          <a:endParaRPr lang="en-US"/>
        </a:p>
      </dgm:t>
    </dgm:pt>
    <dgm:pt modelId="{C58C7DF5-5DB8-4DBD-8F79-647B582767C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 err="1"/>
            <a:t>Winning</a:t>
          </a:r>
          <a:r>
            <a:rPr lang="fr-FR" dirty="0"/>
            <a:t> condition</a:t>
          </a:r>
          <a:endParaRPr lang="en-US" dirty="0"/>
        </a:p>
      </dgm:t>
    </dgm:pt>
    <dgm:pt modelId="{76F2EC48-6531-431D-9E0A-D308A3D55B14}" type="parTrans" cxnId="{07188891-A96D-4FE0-ADC2-A17C6ECC0E10}">
      <dgm:prSet/>
      <dgm:spPr/>
      <dgm:t>
        <a:bodyPr/>
        <a:lstStyle/>
        <a:p>
          <a:endParaRPr lang="en-US"/>
        </a:p>
      </dgm:t>
    </dgm:pt>
    <dgm:pt modelId="{526B9E53-6532-4490-AD54-EDBD2526A839}" type="sibTrans" cxnId="{07188891-A96D-4FE0-ADC2-A17C6ECC0E10}">
      <dgm:prSet/>
      <dgm:spPr/>
      <dgm:t>
        <a:bodyPr/>
        <a:lstStyle/>
        <a:p>
          <a:endParaRPr lang="en-US"/>
        </a:p>
      </dgm:t>
    </dgm:pt>
    <dgm:pt modelId="{BF583618-A3DC-4DAF-9488-784D1C8D90B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Bots to </a:t>
          </a:r>
          <a:r>
            <a:rPr lang="fr-FR" dirty="0" err="1"/>
            <a:t>play</a:t>
          </a:r>
          <a:r>
            <a:rPr lang="fr-FR" dirty="0"/>
            <a:t> </a:t>
          </a:r>
          <a:r>
            <a:rPr lang="fr-FR" dirty="0" err="1"/>
            <a:t>with</a:t>
          </a:r>
          <a:endParaRPr lang="en-US" dirty="0"/>
        </a:p>
      </dgm:t>
    </dgm:pt>
    <dgm:pt modelId="{CBFE6F17-E068-48C3-8A96-497771CC2D1A}" type="parTrans" cxnId="{5A42C808-094F-412D-97D2-149D538EB161}">
      <dgm:prSet/>
      <dgm:spPr/>
      <dgm:t>
        <a:bodyPr/>
        <a:lstStyle/>
        <a:p>
          <a:endParaRPr lang="en-US"/>
        </a:p>
      </dgm:t>
    </dgm:pt>
    <dgm:pt modelId="{66A400DD-9096-47A9-B1B1-70FC027EF0AA}" type="sibTrans" cxnId="{5A42C808-094F-412D-97D2-149D538EB161}">
      <dgm:prSet/>
      <dgm:spPr/>
      <dgm:t>
        <a:bodyPr/>
        <a:lstStyle/>
        <a:p>
          <a:endParaRPr lang="en-US"/>
        </a:p>
      </dgm:t>
    </dgm:pt>
    <dgm:pt modelId="{F27ACB9C-F121-4797-AD82-E15110509B7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 err="1"/>
            <a:t>Special</a:t>
          </a:r>
          <a:r>
            <a:rPr lang="fr-FR" dirty="0"/>
            <a:t> </a:t>
          </a:r>
          <a:r>
            <a:rPr lang="fr-FR" dirty="0" err="1"/>
            <a:t>cards</a:t>
          </a:r>
          <a:endParaRPr lang="en-US" dirty="0"/>
        </a:p>
      </dgm:t>
    </dgm:pt>
    <dgm:pt modelId="{03FC8696-757D-4EFB-B9FC-1F5A220C1CA0}" type="parTrans" cxnId="{30AFA912-A191-458E-819F-EBA0311C8259}">
      <dgm:prSet/>
      <dgm:spPr/>
      <dgm:t>
        <a:bodyPr/>
        <a:lstStyle/>
        <a:p>
          <a:endParaRPr lang="en-US"/>
        </a:p>
      </dgm:t>
    </dgm:pt>
    <dgm:pt modelId="{3596253F-6AA9-4CB2-872C-CA838D684281}" type="sibTrans" cxnId="{30AFA912-A191-458E-819F-EBA0311C8259}">
      <dgm:prSet/>
      <dgm:spPr/>
      <dgm:t>
        <a:bodyPr/>
        <a:lstStyle/>
        <a:p>
          <a:endParaRPr lang="en-US"/>
        </a:p>
      </dgm:t>
    </dgm:pt>
    <dgm:pt modelId="{651E8E14-3FBE-4088-9E58-CA51A89F1430}" type="pres">
      <dgm:prSet presAssocID="{5417BA52-5417-4B12-B529-9363AEC1CA26}" presName="root" presStyleCnt="0">
        <dgm:presLayoutVars>
          <dgm:dir/>
          <dgm:resizeHandles val="exact"/>
        </dgm:presLayoutVars>
      </dgm:prSet>
      <dgm:spPr/>
    </dgm:pt>
    <dgm:pt modelId="{1CB8CA08-ED78-42C7-96A7-B17C0B433B54}" type="pres">
      <dgm:prSet presAssocID="{7060978F-6902-4802-B4D8-399F773C8474}" presName="compNode" presStyleCnt="0"/>
      <dgm:spPr/>
    </dgm:pt>
    <dgm:pt modelId="{284F7143-DBAF-48F8-9FF4-F12D0BF931D9}" type="pres">
      <dgm:prSet presAssocID="{7060978F-6902-4802-B4D8-399F773C8474}" presName="bgRect" presStyleLbl="bgShp" presStyleIdx="0" presStyleCnt="4"/>
      <dgm:spPr/>
    </dgm:pt>
    <dgm:pt modelId="{6F711E27-56AB-4689-94AD-4EE3D0DCCCEC}" type="pres">
      <dgm:prSet presAssocID="{7060978F-6902-4802-B4D8-399F773C847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A5211E41-2E34-42FA-90DC-113EA04A1F1E}" type="pres">
      <dgm:prSet presAssocID="{7060978F-6902-4802-B4D8-399F773C8474}" presName="spaceRect" presStyleCnt="0"/>
      <dgm:spPr/>
    </dgm:pt>
    <dgm:pt modelId="{026BF759-781A-44DE-B310-0CB2CF3478C7}" type="pres">
      <dgm:prSet presAssocID="{7060978F-6902-4802-B4D8-399F773C8474}" presName="parTx" presStyleLbl="revTx" presStyleIdx="0" presStyleCnt="4">
        <dgm:presLayoutVars>
          <dgm:chMax val="0"/>
          <dgm:chPref val="0"/>
        </dgm:presLayoutVars>
      </dgm:prSet>
      <dgm:spPr/>
    </dgm:pt>
    <dgm:pt modelId="{F63019B0-63E1-40E7-8F64-8450CBBFFE27}" type="pres">
      <dgm:prSet presAssocID="{83B60E43-0F2E-4F74-8DDD-95AC365671AA}" presName="sibTrans" presStyleCnt="0"/>
      <dgm:spPr/>
    </dgm:pt>
    <dgm:pt modelId="{4AE396A3-2030-42A6-B3A3-E1DDE0CF8BB0}" type="pres">
      <dgm:prSet presAssocID="{C58C7DF5-5DB8-4DBD-8F79-647B582767CF}" presName="compNode" presStyleCnt="0"/>
      <dgm:spPr/>
    </dgm:pt>
    <dgm:pt modelId="{4D7955B1-74B4-4864-9A5A-1AD078C70BB1}" type="pres">
      <dgm:prSet presAssocID="{C58C7DF5-5DB8-4DBD-8F79-647B582767CF}" presName="bgRect" presStyleLbl="bgShp" presStyleIdx="1" presStyleCnt="4"/>
      <dgm:spPr/>
    </dgm:pt>
    <dgm:pt modelId="{8526E633-E0DC-4F50-9EFA-8190B16186F3}" type="pres">
      <dgm:prSet presAssocID="{C58C7DF5-5DB8-4DBD-8F79-647B582767C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E4300A26-2907-4526-BC7F-1D65BA34047C}" type="pres">
      <dgm:prSet presAssocID="{C58C7DF5-5DB8-4DBD-8F79-647B582767CF}" presName="spaceRect" presStyleCnt="0"/>
      <dgm:spPr/>
    </dgm:pt>
    <dgm:pt modelId="{0437B18A-CC9F-416F-A67C-535B28E6EB0C}" type="pres">
      <dgm:prSet presAssocID="{C58C7DF5-5DB8-4DBD-8F79-647B582767CF}" presName="parTx" presStyleLbl="revTx" presStyleIdx="1" presStyleCnt="4">
        <dgm:presLayoutVars>
          <dgm:chMax val="0"/>
          <dgm:chPref val="0"/>
        </dgm:presLayoutVars>
      </dgm:prSet>
      <dgm:spPr/>
    </dgm:pt>
    <dgm:pt modelId="{4B87FDE4-CCA0-45D7-A8FA-C030C03B2AB7}" type="pres">
      <dgm:prSet presAssocID="{526B9E53-6532-4490-AD54-EDBD2526A839}" presName="sibTrans" presStyleCnt="0"/>
      <dgm:spPr/>
    </dgm:pt>
    <dgm:pt modelId="{29E627A7-AC77-4370-B6F4-C671301ED0BC}" type="pres">
      <dgm:prSet presAssocID="{BF583618-A3DC-4DAF-9488-784D1C8D90B6}" presName="compNode" presStyleCnt="0"/>
      <dgm:spPr/>
    </dgm:pt>
    <dgm:pt modelId="{BA471A3D-0895-46C2-8D3C-34DBB1727142}" type="pres">
      <dgm:prSet presAssocID="{BF583618-A3DC-4DAF-9488-784D1C8D90B6}" presName="bgRect" presStyleLbl="bgShp" presStyleIdx="2" presStyleCnt="4"/>
      <dgm:spPr/>
    </dgm:pt>
    <dgm:pt modelId="{C917F38D-E1EA-46F1-AE94-674EE5EE548E}" type="pres">
      <dgm:prSet presAssocID="{BF583618-A3DC-4DAF-9488-784D1C8D90B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375BC5AD-81A2-4828-AD8B-558AE06FE39B}" type="pres">
      <dgm:prSet presAssocID="{BF583618-A3DC-4DAF-9488-784D1C8D90B6}" presName="spaceRect" presStyleCnt="0"/>
      <dgm:spPr/>
    </dgm:pt>
    <dgm:pt modelId="{C11F46E0-6A4F-47CF-B79D-50E53A50B2C2}" type="pres">
      <dgm:prSet presAssocID="{BF583618-A3DC-4DAF-9488-784D1C8D90B6}" presName="parTx" presStyleLbl="revTx" presStyleIdx="2" presStyleCnt="4">
        <dgm:presLayoutVars>
          <dgm:chMax val="0"/>
          <dgm:chPref val="0"/>
        </dgm:presLayoutVars>
      </dgm:prSet>
      <dgm:spPr/>
    </dgm:pt>
    <dgm:pt modelId="{C4DB73F1-2003-4131-9C33-7FCA334C7D79}" type="pres">
      <dgm:prSet presAssocID="{66A400DD-9096-47A9-B1B1-70FC027EF0AA}" presName="sibTrans" presStyleCnt="0"/>
      <dgm:spPr/>
    </dgm:pt>
    <dgm:pt modelId="{2113AEFB-8353-4006-A5E9-77E911A1236D}" type="pres">
      <dgm:prSet presAssocID="{F27ACB9C-F121-4797-AD82-E15110509B7E}" presName="compNode" presStyleCnt="0"/>
      <dgm:spPr/>
    </dgm:pt>
    <dgm:pt modelId="{9EB514A1-A711-47E3-AEB2-8E54F143C495}" type="pres">
      <dgm:prSet presAssocID="{F27ACB9C-F121-4797-AD82-E15110509B7E}" presName="bgRect" presStyleLbl="bgShp" presStyleIdx="3" presStyleCnt="4"/>
      <dgm:spPr/>
    </dgm:pt>
    <dgm:pt modelId="{8931AD81-6819-4B1A-8797-6C9AA1453A29}" type="pres">
      <dgm:prSet presAssocID="{F27ACB9C-F121-4797-AD82-E15110509B7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C30FD2DA-085A-4C07-86ED-62481BA98071}" type="pres">
      <dgm:prSet presAssocID="{F27ACB9C-F121-4797-AD82-E15110509B7E}" presName="spaceRect" presStyleCnt="0"/>
      <dgm:spPr/>
    </dgm:pt>
    <dgm:pt modelId="{CF722FAE-A153-435E-8D30-7D91C385145F}" type="pres">
      <dgm:prSet presAssocID="{F27ACB9C-F121-4797-AD82-E15110509B7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A42C808-094F-412D-97D2-149D538EB161}" srcId="{5417BA52-5417-4B12-B529-9363AEC1CA26}" destId="{BF583618-A3DC-4DAF-9488-784D1C8D90B6}" srcOrd="2" destOrd="0" parTransId="{CBFE6F17-E068-48C3-8A96-497771CC2D1A}" sibTransId="{66A400DD-9096-47A9-B1B1-70FC027EF0AA}"/>
    <dgm:cxn modelId="{30AFA912-A191-458E-819F-EBA0311C8259}" srcId="{5417BA52-5417-4B12-B529-9363AEC1CA26}" destId="{F27ACB9C-F121-4797-AD82-E15110509B7E}" srcOrd="3" destOrd="0" parTransId="{03FC8696-757D-4EFB-B9FC-1F5A220C1CA0}" sibTransId="{3596253F-6AA9-4CB2-872C-CA838D684281}"/>
    <dgm:cxn modelId="{9BE4C320-A390-4B47-8C83-25A558DE3ED4}" type="presOf" srcId="{C58C7DF5-5DB8-4DBD-8F79-647B582767CF}" destId="{0437B18A-CC9F-416F-A67C-535B28E6EB0C}" srcOrd="0" destOrd="0" presId="urn:microsoft.com/office/officeart/2018/2/layout/IconVerticalSolidList"/>
    <dgm:cxn modelId="{6EAA2C34-C2B5-924C-A7C2-69BC78177D31}" type="presOf" srcId="{7060978F-6902-4802-B4D8-399F773C8474}" destId="{026BF759-781A-44DE-B310-0CB2CF3478C7}" srcOrd="0" destOrd="0" presId="urn:microsoft.com/office/officeart/2018/2/layout/IconVerticalSolidList"/>
    <dgm:cxn modelId="{8B7A3B55-DDA3-AC49-B873-605F42628439}" type="presOf" srcId="{BF583618-A3DC-4DAF-9488-784D1C8D90B6}" destId="{C11F46E0-6A4F-47CF-B79D-50E53A50B2C2}" srcOrd="0" destOrd="0" presId="urn:microsoft.com/office/officeart/2018/2/layout/IconVerticalSolidList"/>
    <dgm:cxn modelId="{07188891-A96D-4FE0-ADC2-A17C6ECC0E10}" srcId="{5417BA52-5417-4B12-B529-9363AEC1CA26}" destId="{C58C7DF5-5DB8-4DBD-8F79-647B582767CF}" srcOrd="1" destOrd="0" parTransId="{76F2EC48-6531-431D-9E0A-D308A3D55B14}" sibTransId="{526B9E53-6532-4490-AD54-EDBD2526A839}"/>
    <dgm:cxn modelId="{F1FAF6D3-499C-6B49-B32A-732F7837EEA7}" type="presOf" srcId="{5417BA52-5417-4B12-B529-9363AEC1CA26}" destId="{651E8E14-3FBE-4088-9E58-CA51A89F1430}" srcOrd="0" destOrd="0" presId="urn:microsoft.com/office/officeart/2018/2/layout/IconVerticalSolidList"/>
    <dgm:cxn modelId="{34C684E8-8AB5-4447-B2B3-165727C09FAA}" type="presOf" srcId="{F27ACB9C-F121-4797-AD82-E15110509B7E}" destId="{CF722FAE-A153-435E-8D30-7D91C385145F}" srcOrd="0" destOrd="0" presId="urn:microsoft.com/office/officeart/2018/2/layout/IconVerticalSolidList"/>
    <dgm:cxn modelId="{4DB2C7EE-40FB-4635-9455-6D62877235AC}" srcId="{5417BA52-5417-4B12-B529-9363AEC1CA26}" destId="{7060978F-6902-4802-B4D8-399F773C8474}" srcOrd="0" destOrd="0" parTransId="{A9A77F6B-E212-45C7-B344-D46747EC0753}" sibTransId="{83B60E43-0F2E-4F74-8DDD-95AC365671AA}"/>
    <dgm:cxn modelId="{56E148F2-358C-5748-A381-8E9CC08B5BEA}" type="presParOf" srcId="{651E8E14-3FBE-4088-9E58-CA51A89F1430}" destId="{1CB8CA08-ED78-42C7-96A7-B17C0B433B54}" srcOrd="0" destOrd="0" presId="urn:microsoft.com/office/officeart/2018/2/layout/IconVerticalSolidList"/>
    <dgm:cxn modelId="{68BFA80E-9600-B44F-9BE8-B9424CC67D5B}" type="presParOf" srcId="{1CB8CA08-ED78-42C7-96A7-B17C0B433B54}" destId="{284F7143-DBAF-48F8-9FF4-F12D0BF931D9}" srcOrd="0" destOrd="0" presId="urn:microsoft.com/office/officeart/2018/2/layout/IconVerticalSolidList"/>
    <dgm:cxn modelId="{072DDC97-C462-E446-BED0-DFF994D179CD}" type="presParOf" srcId="{1CB8CA08-ED78-42C7-96A7-B17C0B433B54}" destId="{6F711E27-56AB-4689-94AD-4EE3D0DCCCEC}" srcOrd="1" destOrd="0" presId="urn:microsoft.com/office/officeart/2018/2/layout/IconVerticalSolidList"/>
    <dgm:cxn modelId="{83F03E24-D641-A64C-B474-0D49393803E9}" type="presParOf" srcId="{1CB8CA08-ED78-42C7-96A7-B17C0B433B54}" destId="{A5211E41-2E34-42FA-90DC-113EA04A1F1E}" srcOrd="2" destOrd="0" presId="urn:microsoft.com/office/officeart/2018/2/layout/IconVerticalSolidList"/>
    <dgm:cxn modelId="{4A097E14-5987-2A45-B5D5-C2CFB144FC42}" type="presParOf" srcId="{1CB8CA08-ED78-42C7-96A7-B17C0B433B54}" destId="{026BF759-781A-44DE-B310-0CB2CF3478C7}" srcOrd="3" destOrd="0" presId="urn:microsoft.com/office/officeart/2018/2/layout/IconVerticalSolidList"/>
    <dgm:cxn modelId="{B2DED638-8222-4340-BDC1-C0F196572E14}" type="presParOf" srcId="{651E8E14-3FBE-4088-9E58-CA51A89F1430}" destId="{F63019B0-63E1-40E7-8F64-8450CBBFFE27}" srcOrd="1" destOrd="0" presId="urn:microsoft.com/office/officeart/2018/2/layout/IconVerticalSolidList"/>
    <dgm:cxn modelId="{EBFD8FBA-2A18-224D-9E0A-73CEA4002FFC}" type="presParOf" srcId="{651E8E14-3FBE-4088-9E58-CA51A89F1430}" destId="{4AE396A3-2030-42A6-B3A3-E1DDE0CF8BB0}" srcOrd="2" destOrd="0" presId="urn:microsoft.com/office/officeart/2018/2/layout/IconVerticalSolidList"/>
    <dgm:cxn modelId="{8DAB5A65-D96A-2F47-9F48-55807E77CEEF}" type="presParOf" srcId="{4AE396A3-2030-42A6-B3A3-E1DDE0CF8BB0}" destId="{4D7955B1-74B4-4864-9A5A-1AD078C70BB1}" srcOrd="0" destOrd="0" presId="urn:microsoft.com/office/officeart/2018/2/layout/IconVerticalSolidList"/>
    <dgm:cxn modelId="{BDCF789A-4B4A-C34D-8A08-1B9B8EBD59AE}" type="presParOf" srcId="{4AE396A3-2030-42A6-B3A3-E1DDE0CF8BB0}" destId="{8526E633-E0DC-4F50-9EFA-8190B16186F3}" srcOrd="1" destOrd="0" presId="urn:microsoft.com/office/officeart/2018/2/layout/IconVerticalSolidList"/>
    <dgm:cxn modelId="{233D253F-EA46-C140-AC41-A5DBB27038AB}" type="presParOf" srcId="{4AE396A3-2030-42A6-B3A3-E1DDE0CF8BB0}" destId="{E4300A26-2907-4526-BC7F-1D65BA34047C}" srcOrd="2" destOrd="0" presId="urn:microsoft.com/office/officeart/2018/2/layout/IconVerticalSolidList"/>
    <dgm:cxn modelId="{A111BA5A-7307-5D47-B395-96527FDEEDD5}" type="presParOf" srcId="{4AE396A3-2030-42A6-B3A3-E1DDE0CF8BB0}" destId="{0437B18A-CC9F-416F-A67C-535B28E6EB0C}" srcOrd="3" destOrd="0" presId="urn:microsoft.com/office/officeart/2018/2/layout/IconVerticalSolidList"/>
    <dgm:cxn modelId="{C031BAA2-A847-794C-ADD3-A0A361197729}" type="presParOf" srcId="{651E8E14-3FBE-4088-9E58-CA51A89F1430}" destId="{4B87FDE4-CCA0-45D7-A8FA-C030C03B2AB7}" srcOrd="3" destOrd="0" presId="urn:microsoft.com/office/officeart/2018/2/layout/IconVerticalSolidList"/>
    <dgm:cxn modelId="{30456C0F-AC08-2747-B4A6-8EEEFA883990}" type="presParOf" srcId="{651E8E14-3FBE-4088-9E58-CA51A89F1430}" destId="{29E627A7-AC77-4370-B6F4-C671301ED0BC}" srcOrd="4" destOrd="0" presId="urn:microsoft.com/office/officeart/2018/2/layout/IconVerticalSolidList"/>
    <dgm:cxn modelId="{F293A519-9160-CC47-95F1-A6AF2120C4A2}" type="presParOf" srcId="{29E627A7-AC77-4370-B6F4-C671301ED0BC}" destId="{BA471A3D-0895-46C2-8D3C-34DBB1727142}" srcOrd="0" destOrd="0" presId="urn:microsoft.com/office/officeart/2018/2/layout/IconVerticalSolidList"/>
    <dgm:cxn modelId="{BF6A2A5C-4F6B-3F47-AD60-8BF03620BB21}" type="presParOf" srcId="{29E627A7-AC77-4370-B6F4-C671301ED0BC}" destId="{C917F38D-E1EA-46F1-AE94-674EE5EE548E}" srcOrd="1" destOrd="0" presId="urn:microsoft.com/office/officeart/2018/2/layout/IconVerticalSolidList"/>
    <dgm:cxn modelId="{33079B68-B068-9B4C-93B3-44AA73A839C1}" type="presParOf" srcId="{29E627A7-AC77-4370-B6F4-C671301ED0BC}" destId="{375BC5AD-81A2-4828-AD8B-558AE06FE39B}" srcOrd="2" destOrd="0" presId="urn:microsoft.com/office/officeart/2018/2/layout/IconVerticalSolidList"/>
    <dgm:cxn modelId="{4936F3D5-BFEC-B549-91F9-4324C7BA520E}" type="presParOf" srcId="{29E627A7-AC77-4370-B6F4-C671301ED0BC}" destId="{C11F46E0-6A4F-47CF-B79D-50E53A50B2C2}" srcOrd="3" destOrd="0" presId="urn:microsoft.com/office/officeart/2018/2/layout/IconVerticalSolidList"/>
    <dgm:cxn modelId="{BD57447F-296D-B944-B606-E226207E221D}" type="presParOf" srcId="{651E8E14-3FBE-4088-9E58-CA51A89F1430}" destId="{C4DB73F1-2003-4131-9C33-7FCA334C7D79}" srcOrd="5" destOrd="0" presId="urn:microsoft.com/office/officeart/2018/2/layout/IconVerticalSolidList"/>
    <dgm:cxn modelId="{24C7542F-F6E9-F644-9171-48B45595568C}" type="presParOf" srcId="{651E8E14-3FBE-4088-9E58-CA51A89F1430}" destId="{2113AEFB-8353-4006-A5E9-77E911A1236D}" srcOrd="6" destOrd="0" presId="urn:microsoft.com/office/officeart/2018/2/layout/IconVerticalSolidList"/>
    <dgm:cxn modelId="{3E7547E4-456F-714E-A6C5-EEA0414CAE1E}" type="presParOf" srcId="{2113AEFB-8353-4006-A5E9-77E911A1236D}" destId="{9EB514A1-A711-47E3-AEB2-8E54F143C495}" srcOrd="0" destOrd="0" presId="urn:microsoft.com/office/officeart/2018/2/layout/IconVerticalSolidList"/>
    <dgm:cxn modelId="{14C13157-86EC-FD43-BEC3-756F0839C5AA}" type="presParOf" srcId="{2113AEFB-8353-4006-A5E9-77E911A1236D}" destId="{8931AD81-6819-4B1A-8797-6C9AA1453A29}" srcOrd="1" destOrd="0" presId="urn:microsoft.com/office/officeart/2018/2/layout/IconVerticalSolidList"/>
    <dgm:cxn modelId="{B6241BE4-C01D-D642-A934-C2764CB11A11}" type="presParOf" srcId="{2113AEFB-8353-4006-A5E9-77E911A1236D}" destId="{C30FD2DA-085A-4C07-86ED-62481BA98071}" srcOrd="2" destOrd="0" presId="urn:microsoft.com/office/officeart/2018/2/layout/IconVerticalSolidList"/>
    <dgm:cxn modelId="{E6C27E31-C5DF-BD48-9C33-45A1E866355B}" type="presParOf" srcId="{2113AEFB-8353-4006-A5E9-77E911A1236D}" destId="{CF722FAE-A153-435E-8D30-7D91C38514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082797-D905-4978-BF5A-9E6A7FAFADC7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F4979CB-9823-43C3-BDD1-53C237126EB3}">
      <dgm:prSet/>
      <dgm:spPr/>
      <dgm:t>
        <a:bodyPr/>
        <a:lstStyle/>
        <a:p>
          <a:r>
            <a:rPr lang="fr-FR"/>
            <a:t>Random drawing card</a:t>
          </a:r>
          <a:endParaRPr lang="en-US"/>
        </a:p>
      </dgm:t>
    </dgm:pt>
    <dgm:pt modelId="{5A178E6B-7EB0-4D11-B3CA-FE51C45690C7}" type="parTrans" cxnId="{786E5E80-C967-434F-B3BA-761B7BCB28A6}">
      <dgm:prSet/>
      <dgm:spPr/>
      <dgm:t>
        <a:bodyPr/>
        <a:lstStyle/>
        <a:p>
          <a:endParaRPr lang="en-US"/>
        </a:p>
      </dgm:t>
    </dgm:pt>
    <dgm:pt modelId="{EAEC2A87-E266-4962-AA06-4E49DD2144BA}" type="sibTrans" cxnId="{786E5E80-C967-434F-B3BA-761B7BCB28A6}">
      <dgm:prSet/>
      <dgm:spPr/>
      <dgm:t>
        <a:bodyPr/>
        <a:lstStyle/>
        <a:p>
          <a:endParaRPr lang="en-US"/>
        </a:p>
      </dgm:t>
    </dgm:pt>
    <dgm:pt modelId="{6C67FB88-7C2B-4A2B-BAC5-34F68E3776B5}">
      <dgm:prSet/>
      <dgm:spPr/>
      <dgm:t>
        <a:bodyPr/>
        <a:lstStyle/>
        <a:p>
          <a:r>
            <a:rPr lang="fr-FR" dirty="0" err="1"/>
            <a:t>Search</a:t>
          </a:r>
          <a:r>
            <a:rPr lang="fr-FR" dirty="0"/>
            <a:t> </a:t>
          </a:r>
          <a:r>
            <a:rPr lang="fr-FR" dirty="0" err="1"/>
            <a:t>card</a:t>
          </a:r>
          <a:endParaRPr lang="en-US" dirty="0"/>
        </a:p>
      </dgm:t>
    </dgm:pt>
    <dgm:pt modelId="{87FA904E-35FA-4E41-AA3A-C368E216C4D8}" type="parTrans" cxnId="{4EED00DB-A067-4585-86E7-939986A28C22}">
      <dgm:prSet/>
      <dgm:spPr/>
      <dgm:t>
        <a:bodyPr/>
        <a:lstStyle/>
        <a:p>
          <a:endParaRPr lang="en-US"/>
        </a:p>
      </dgm:t>
    </dgm:pt>
    <dgm:pt modelId="{15CE7DD2-4910-4060-95BC-322C170EA84D}" type="sibTrans" cxnId="{4EED00DB-A067-4585-86E7-939986A28C22}">
      <dgm:prSet/>
      <dgm:spPr/>
      <dgm:t>
        <a:bodyPr/>
        <a:lstStyle/>
        <a:p>
          <a:endParaRPr lang="en-US"/>
        </a:p>
      </dgm:t>
    </dgm:pt>
    <dgm:pt modelId="{23EB63CD-FBBD-43EC-B401-DFE23AEB0CEA}">
      <dgm:prSet/>
      <dgm:spPr/>
      <dgm:t>
        <a:bodyPr/>
        <a:lstStyle/>
        <a:p>
          <a:r>
            <a:rPr lang="fr-FR"/>
            <a:t>Hand shuffling card</a:t>
          </a:r>
          <a:endParaRPr lang="en-US"/>
        </a:p>
      </dgm:t>
    </dgm:pt>
    <dgm:pt modelId="{57FFC60D-9AB7-431B-929B-1D32472622B1}" type="parTrans" cxnId="{CD51E7FF-7D98-4C5E-ADE3-18D49A80F7F2}">
      <dgm:prSet/>
      <dgm:spPr/>
      <dgm:t>
        <a:bodyPr/>
        <a:lstStyle/>
        <a:p>
          <a:endParaRPr lang="en-US"/>
        </a:p>
      </dgm:t>
    </dgm:pt>
    <dgm:pt modelId="{A5993ACE-EB6D-4515-B73C-186890F0221A}" type="sibTrans" cxnId="{CD51E7FF-7D98-4C5E-ADE3-18D49A80F7F2}">
      <dgm:prSet/>
      <dgm:spPr/>
      <dgm:t>
        <a:bodyPr/>
        <a:lstStyle/>
        <a:p>
          <a:endParaRPr lang="en-US"/>
        </a:p>
      </dgm:t>
    </dgm:pt>
    <dgm:pt modelId="{E51DB50F-93DC-454A-8F90-996EE3589D8E}">
      <dgm:prSet/>
      <dgm:spPr/>
      <dgm:t>
        <a:bodyPr/>
        <a:lstStyle/>
        <a:p>
          <a:r>
            <a:rPr lang="fr-FR"/>
            <a:t>Teleportation card</a:t>
          </a:r>
          <a:endParaRPr lang="en-US"/>
        </a:p>
      </dgm:t>
    </dgm:pt>
    <dgm:pt modelId="{48FAF013-6434-489F-A599-010E190B9DFA}" type="parTrans" cxnId="{6862D1AE-A261-4B48-A5B8-438A1260133C}">
      <dgm:prSet/>
      <dgm:spPr/>
      <dgm:t>
        <a:bodyPr/>
        <a:lstStyle/>
        <a:p>
          <a:endParaRPr lang="en-US"/>
        </a:p>
      </dgm:t>
    </dgm:pt>
    <dgm:pt modelId="{FC0DB038-1AD5-4E8C-B314-F3C6C983C6F5}" type="sibTrans" cxnId="{6862D1AE-A261-4B48-A5B8-438A1260133C}">
      <dgm:prSet/>
      <dgm:spPr/>
      <dgm:t>
        <a:bodyPr/>
        <a:lstStyle/>
        <a:p>
          <a:endParaRPr lang="en-US"/>
        </a:p>
      </dgm:t>
    </dgm:pt>
    <dgm:pt modelId="{925A6C2B-D28E-4161-9D6B-3E7FE6DDF338}">
      <dgm:prSet/>
      <dgm:spPr/>
      <dgm:t>
        <a:bodyPr/>
        <a:lstStyle/>
        <a:p>
          <a:r>
            <a:rPr lang="fr-FR"/>
            <a:t>Hand swapping card</a:t>
          </a:r>
          <a:endParaRPr lang="en-US"/>
        </a:p>
      </dgm:t>
    </dgm:pt>
    <dgm:pt modelId="{60C9F876-6CAC-4A03-88AB-28E51FBA6452}" type="parTrans" cxnId="{76239D56-2B16-4C71-99AA-3A5418DCB861}">
      <dgm:prSet/>
      <dgm:spPr/>
      <dgm:t>
        <a:bodyPr/>
        <a:lstStyle/>
        <a:p>
          <a:endParaRPr lang="en-US"/>
        </a:p>
      </dgm:t>
    </dgm:pt>
    <dgm:pt modelId="{1558E38D-71D8-4A8A-8EB5-9682A0E64166}" type="sibTrans" cxnId="{76239D56-2B16-4C71-99AA-3A5418DCB861}">
      <dgm:prSet/>
      <dgm:spPr/>
      <dgm:t>
        <a:bodyPr/>
        <a:lstStyle/>
        <a:p>
          <a:endParaRPr lang="en-US"/>
        </a:p>
      </dgm:t>
    </dgm:pt>
    <dgm:pt modelId="{EC932337-1095-404F-8C3C-F5179C8AD09A}">
      <dgm:prSet/>
      <dgm:spPr/>
      <dgm:t>
        <a:bodyPr/>
        <a:lstStyle/>
        <a:p>
          <a:r>
            <a:rPr lang="fr-FR"/>
            <a:t>Superposed card</a:t>
          </a:r>
          <a:endParaRPr lang="en-US"/>
        </a:p>
      </dgm:t>
    </dgm:pt>
    <dgm:pt modelId="{75D87902-8CEE-473D-AA66-1FEE58BC3D32}" type="parTrans" cxnId="{7FBCEFD5-93D6-4EB3-960A-C3C574F9A83F}">
      <dgm:prSet/>
      <dgm:spPr/>
      <dgm:t>
        <a:bodyPr/>
        <a:lstStyle/>
        <a:p>
          <a:endParaRPr lang="en-US"/>
        </a:p>
      </dgm:t>
    </dgm:pt>
    <dgm:pt modelId="{F66627B0-69F1-4D95-B7A6-60A39E3AA90A}" type="sibTrans" cxnId="{7FBCEFD5-93D6-4EB3-960A-C3C574F9A83F}">
      <dgm:prSet/>
      <dgm:spPr/>
      <dgm:t>
        <a:bodyPr/>
        <a:lstStyle/>
        <a:p>
          <a:endParaRPr lang="en-US"/>
        </a:p>
      </dgm:t>
    </dgm:pt>
    <dgm:pt modelId="{707505A1-A4E0-4050-8A61-5FE1686D2695}">
      <dgm:prSet/>
      <dgm:spPr/>
      <dgm:t>
        <a:bodyPr/>
        <a:lstStyle/>
        <a:p>
          <a:r>
            <a:rPr lang="fr-FR"/>
            <a:t>Color changing card</a:t>
          </a:r>
          <a:endParaRPr lang="en-US"/>
        </a:p>
      </dgm:t>
    </dgm:pt>
    <dgm:pt modelId="{2DB8D080-10D2-42FB-ADE2-CBD79CA5B37C}" type="parTrans" cxnId="{4A1C82C1-3513-4B4A-9F7A-A4F51E4929F9}">
      <dgm:prSet/>
      <dgm:spPr/>
      <dgm:t>
        <a:bodyPr/>
        <a:lstStyle/>
        <a:p>
          <a:endParaRPr lang="en-US"/>
        </a:p>
      </dgm:t>
    </dgm:pt>
    <dgm:pt modelId="{31333D0B-7AFC-41AF-86D4-82876BABF036}" type="sibTrans" cxnId="{4A1C82C1-3513-4B4A-9F7A-A4F51E4929F9}">
      <dgm:prSet/>
      <dgm:spPr/>
      <dgm:t>
        <a:bodyPr/>
        <a:lstStyle/>
        <a:p>
          <a:endParaRPr lang="en-US"/>
        </a:p>
      </dgm:t>
    </dgm:pt>
    <dgm:pt modelId="{028348E8-88E6-4883-8099-78D53AC9C9A8}">
      <dgm:prSet/>
      <dgm:spPr/>
      <dgm:t>
        <a:bodyPr/>
        <a:lstStyle/>
        <a:p>
          <a:r>
            <a:rPr lang="fr-FR"/>
            <a:t>Balancing card</a:t>
          </a:r>
          <a:endParaRPr lang="en-US"/>
        </a:p>
      </dgm:t>
    </dgm:pt>
    <dgm:pt modelId="{BA5A24CB-DA35-49A9-A949-08313EA98D81}" type="parTrans" cxnId="{74EB57F2-6088-4F1D-8306-D42A84450F94}">
      <dgm:prSet/>
      <dgm:spPr/>
      <dgm:t>
        <a:bodyPr/>
        <a:lstStyle/>
        <a:p>
          <a:endParaRPr lang="en-US"/>
        </a:p>
      </dgm:t>
    </dgm:pt>
    <dgm:pt modelId="{4F5AD29D-7E6E-4C0C-A716-630A66DB856B}" type="sibTrans" cxnId="{74EB57F2-6088-4F1D-8306-D42A84450F94}">
      <dgm:prSet/>
      <dgm:spPr/>
      <dgm:t>
        <a:bodyPr/>
        <a:lstStyle/>
        <a:p>
          <a:endParaRPr lang="en-US"/>
        </a:p>
      </dgm:t>
    </dgm:pt>
    <dgm:pt modelId="{BBA2D5A5-DCC1-41C6-B0F9-0C7F96DC0489}">
      <dgm:prSet/>
      <dgm:spPr/>
      <dgm:t>
        <a:bodyPr/>
        <a:lstStyle/>
        <a:p>
          <a:r>
            <a:rPr lang="fr-CA"/>
            <a:t>Trading card</a:t>
          </a:r>
          <a:endParaRPr lang="en-US"/>
        </a:p>
      </dgm:t>
    </dgm:pt>
    <dgm:pt modelId="{C8003352-A3DA-4516-8D5A-6C037734D8C2}" type="parTrans" cxnId="{2851B7B2-FD91-4551-B89B-882C1076EB98}">
      <dgm:prSet/>
      <dgm:spPr/>
      <dgm:t>
        <a:bodyPr/>
        <a:lstStyle/>
        <a:p>
          <a:endParaRPr lang="en-US"/>
        </a:p>
      </dgm:t>
    </dgm:pt>
    <dgm:pt modelId="{53F16654-BB25-4059-B896-1638CADC136A}" type="sibTrans" cxnId="{2851B7B2-FD91-4551-B89B-882C1076EB98}">
      <dgm:prSet/>
      <dgm:spPr/>
      <dgm:t>
        <a:bodyPr/>
        <a:lstStyle/>
        <a:p>
          <a:endParaRPr lang="en-US"/>
        </a:p>
      </dgm:t>
    </dgm:pt>
    <dgm:pt modelId="{2ED264AA-0722-4CCD-AB61-6D5D3C49D95D}">
      <dgm:prSet/>
      <dgm:spPr/>
      <dgm:t>
        <a:bodyPr/>
        <a:lstStyle/>
        <a:p>
          <a:r>
            <a:rPr lang="fr-CA"/>
            <a:t>Funny card</a:t>
          </a:r>
          <a:endParaRPr lang="en-US"/>
        </a:p>
      </dgm:t>
    </dgm:pt>
    <dgm:pt modelId="{ECE30CC6-E3EA-4561-93B8-FB95B65408D9}" type="parTrans" cxnId="{02E24BF1-4FA2-438F-AEF8-D1DFDF9310F3}">
      <dgm:prSet/>
      <dgm:spPr/>
      <dgm:t>
        <a:bodyPr/>
        <a:lstStyle/>
        <a:p>
          <a:endParaRPr lang="en-US"/>
        </a:p>
      </dgm:t>
    </dgm:pt>
    <dgm:pt modelId="{64C9B6F8-AC3C-4623-8FFA-850D530D2011}" type="sibTrans" cxnId="{02E24BF1-4FA2-438F-AEF8-D1DFDF9310F3}">
      <dgm:prSet/>
      <dgm:spPr/>
      <dgm:t>
        <a:bodyPr/>
        <a:lstStyle/>
        <a:p>
          <a:endParaRPr lang="en-US"/>
        </a:p>
      </dgm:t>
    </dgm:pt>
    <dgm:pt modelId="{F955EB34-58DC-1247-B8BE-1D9F4B8EA850}" type="pres">
      <dgm:prSet presAssocID="{1E082797-D905-4978-BF5A-9E6A7FAFADC7}" presName="diagram" presStyleCnt="0">
        <dgm:presLayoutVars>
          <dgm:dir/>
          <dgm:resizeHandles val="exact"/>
        </dgm:presLayoutVars>
      </dgm:prSet>
      <dgm:spPr/>
    </dgm:pt>
    <dgm:pt modelId="{C821728F-A3D5-6141-9713-9E7BFD46138C}" type="pres">
      <dgm:prSet presAssocID="{5F4979CB-9823-43C3-BDD1-53C237126EB3}" presName="node" presStyleLbl="node1" presStyleIdx="0" presStyleCnt="10">
        <dgm:presLayoutVars>
          <dgm:bulletEnabled val="1"/>
        </dgm:presLayoutVars>
      </dgm:prSet>
      <dgm:spPr/>
    </dgm:pt>
    <dgm:pt modelId="{E16585B3-0C88-B34B-BF44-F3AD2D5B82E6}" type="pres">
      <dgm:prSet presAssocID="{EAEC2A87-E266-4962-AA06-4E49DD2144BA}" presName="sibTrans" presStyleCnt="0"/>
      <dgm:spPr/>
    </dgm:pt>
    <dgm:pt modelId="{0A2B974F-7386-EC4E-879B-1F1CEAC51334}" type="pres">
      <dgm:prSet presAssocID="{6C67FB88-7C2B-4A2B-BAC5-34F68E3776B5}" presName="node" presStyleLbl="node1" presStyleIdx="1" presStyleCnt="10">
        <dgm:presLayoutVars>
          <dgm:bulletEnabled val="1"/>
        </dgm:presLayoutVars>
      </dgm:prSet>
      <dgm:spPr/>
    </dgm:pt>
    <dgm:pt modelId="{F64794F0-ACDD-8B44-B709-C60F0D84089B}" type="pres">
      <dgm:prSet presAssocID="{15CE7DD2-4910-4060-95BC-322C170EA84D}" presName="sibTrans" presStyleCnt="0"/>
      <dgm:spPr/>
    </dgm:pt>
    <dgm:pt modelId="{E7F677B5-9635-9849-A401-54D74940E6DA}" type="pres">
      <dgm:prSet presAssocID="{23EB63CD-FBBD-43EC-B401-DFE23AEB0CEA}" presName="node" presStyleLbl="node1" presStyleIdx="2" presStyleCnt="10">
        <dgm:presLayoutVars>
          <dgm:bulletEnabled val="1"/>
        </dgm:presLayoutVars>
      </dgm:prSet>
      <dgm:spPr/>
    </dgm:pt>
    <dgm:pt modelId="{2ECA53F7-C70B-6443-B223-3FAA2AA6CCB2}" type="pres">
      <dgm:prSet presAssocID="{A5993ACE-EB6D-4515-B73C-186890F0221A}" presName="sibTrans" presStyleCnt="0"/>
      <dgm:spPr/>
    </dgm:pt>
    <dgm:pt modelId="{A2434DBA-21BE-5C47-9BA3-C59EF63A1284}" type="pres">
      <dgm:prSet presAssocID="{E51DB50F-93DC-454A-8F90-996EE3589D8E}" presName="node" presStyleLbl="node1" presStyleIdx="3" presStyleCnt="10">
        <dgm:presLayoutVars>
          <dgm:bulletEnabled val="1"/>
        </dgm:presLayoutVars>
      </dgm:prSet>
      <dgm:spPr/>
    </dgm:pt>
    <dgm:pt modelId="{ED8B2333-851B-024F-BEBB-0ACD2867F970}" type="pres">
      <dgm:prSet presAssocID="{FC0DB038-1AD5-4E8C-B314-F3C6C983C6F5}" presName="sibTrans" presStyleCnt="0"/>
      <dgm:spPr/>
    </dgm:pt>
    <dgm:pt modelId="{49BBA468-9DF5-6E43-82E8-0E560F366DB3}" type="pres">
      <dgm:prSet presAssocID="{925A6C2B-D28E-4161-9D6B-3E7FE6DDF338}" presName="node" presStyleLbl="node1" presStyleIdx="4" presStyleCnt="10">
        <dgm:presLayoutVars>
          <dgm:bulletEnabled val="1"/>
        </dgm:presLayoutVars>
      </dgm:prSet>
      <dgm:spPr/>
    </dgm:pt>
    <dgm:pt modelId="{D86C849E-D159-A747-B1CE-0F2AC2198AEA}" type="pres">
      <dgm:prSet presAssocID="{1558E38D-71D8-4A8A-8EB5-9682A0E64166}" presName="sibTrans" presStyleCnt="0"/>
      <dgm:spPr/>
    </dgm:pt>
    <dgm:pt modelId="{596F633D-AB2B-BB41-9CF1-EF5318CADA80}" type="pres">
      <dgm:prSet presAssocID="{EC932337-1095-404F-8C3C-F5179C8AD09A}" presName="node" presStyleLbl="node1" presStyleIdx="5" presStyleCnt="10">
        <dgm:presLayoutVars>
          <dgm:bulletEnabled val="1"/>
        </dgm:presLayoutVars>
      </dgm:prSet>
      <dgm:spPr/>
    </dgm:pt>
    <dgm:pt modelId="{18BE1B36-83C9-884E-B2D7-52EB29AAC7EA}" type="pres">
      <dgm:prSet presAssocID="{F66627B0-69F1-4D95-B7A6-60A39E3AA90A}" presName="sibTrans" presStyleCnt="0"/>
      <dgm:spPr/>
    </dgm:pt>
    <dgm:pt modelId="{98748CD8-9A80-5741-8E97-7C0B47EEA45A}" type="pres">
      <dgm:prSet presAssocID="{707505A1-A4E0-4050-8A61-5FE1686D2695}" presName="node" presStyleLbl="node1" presStyleIdx="6" presStyleCnt="10">
        <dgm:presLayoutVars>
          <dgm:bulletEnabled val="1"/>
        </dgm:presLayoutVars>
      </dgm:prSet>
      <dgm:spPr/>
    </dgm:pt>
    <dgm:pt modelId="{013EFDDC-0F3B-C24D-9EEE-C81561708805}" type="pres">
      <dgm:prSet presAssocID="{31333D0B-7AFC-41AF-86D4-82876BABF036}" presName="sibTrans" presStyleCnt="0"/>
      <dgm:spPr/>
    </dgm:pt>
    <dgm:pt modelId="{9E4BC3B6-2807-F043-AA6B-3B396883FB1C}" type="pres">
      <dgm:prSet presAssocID="{028348E8-88E6-4883-8099-78D53AC9C9A8}" presName="node" presStyleLbl="node1" presStyleIdx="7" presStyleCnt="10">
        <dgm:presLayoutVars>
          <dgm:bulletEnabled val="1"/>
        </dgm:presLayoutVars>
      </dgm:prSet>
      <dgm:spPr/>
    </dgm:pt>
    <dgm:pt modelId="{3E2C6C36-00EE-A444-81E8-C7155DD6E0D3}" type="pres">
      <dgm:prSet presAssocID="{4F5AD29D-7E6E-4C0C-A716-630A66DB856B}" presName="sibTrans" presStyleCnt="0"/>
      <dgm:spPr/>
    </dgm:pt>
    <dgm:pt modelId="{FA6C1FB7-2AEA-D44D-8B33-488455BA96B9}" type="pres">
      <dgm:prSet presAssocID="{BBA2D5A5-DCC1-41C6-B0F9-0C7F96DC0489}" presName="node" presStyleLbl="node1" presStyleIdx="8" presStyleCnt="10">
        <dgm:presLayoutVars>
          <dgm:bulletEnabled val="1"/>
        </dgm:presLayoutVars>
      </dgm:prSet>
      <dgm:spPr/>
    </dgm:pt>
    <dgm:pt modelId="{D546C44E-BC5E-B745-BA04-A8638E1D59A2}" type="pres">
      <dgm:prSet presAssocID="{53F16654-BB25-4059-B896-1638CADC136A}" presName="sibTrans" presStyleCnt="0"/>
      <dgm:spPr/>
    </dgm:pt>
    <dgm:pt modelId="{B9D7A039-C887-9D41-B138-9A115A8A36F5}" type="pres">
      <dgm:prSet presAssocID="{2ED264AA-0722-4CCD-AB61-6D5D3C49D95D}" presName="node" presStyleLbl="node1" presStyleIdx="9" presStyleCnt="10">
        <dgm:presLayoutVars>
          <dgm:bulletEnabled val="1"/>
        </dgm:presLayoutVars>
      </dgm:prSet>
      <dgm:spPr/>
    </dgm:pt>
  </dgm:ptLst>
  <dgm:cxnLst>
    <dgm:cxn modelId="{F32AB21B-7921-C54D-98A5-BAED60173DFC}" type="presOf" srcId="{925A6C2B-D28E-4161-9D6B-3E7FE6DDF338}" destId="{49BBA468-9DF5-6E43-82E8-0E560F366DB3}" srcOrd="0" destOrd="0" presId="urn:microsoft.com/office/officeart/2005/8/layout/default"/>
    <dgm:cxn modelId="{C5AC901C-C9AE-9A4F-8ABA-86B215CA86AF}" type="presOf" srcId="{BBA2D5A5-DCC1-41C6-B0F9-0C7F96DC0489}" destId="{FA6C1FB7-2AEA-D44D-8B33-488455BA96B9}" srcOrd="0" destOrd="0" presId="urn:microsoft.com/office/officeart/2005/8/layout/default"/>
    <dgm:cxn modelId="{7FCA2F1D-CF2D-694B-BEBC-54AC448D6C27}" type="presOf" srcId="{2ED264AA-0722-4CCD-AB61-6D5D3C49D95D}" destId="{B9D7A039-C887-9D41-B138-9A115A8A36F5}" srcOrd="0" destOrd="0" presId="urn:microsoft.com/office/officeart/2005/8/layout/default"/>
    <dgm:cxn modelId="{E5E93336-BAC4-F042-A812-66C032F8A1E1}" type="presOf" srcId="{6C67FB88-7C2B-4A2B-BAC5-34F68E3776B5}" destId="{0A2B974F-7386-EC4E-879B-1F1CEAC51334}" srcOrd="0" destOrd="0" presId="urn:microsoft.com/office/officeart/2005/8/layout/default"/>
    <dgm:cxn modelId="{D7C73836-B575-B04B-BB27-86F5E115BE41}" type="presOf" srcId="{5F4979CB-9823-43C3-BDD1-53C237126EB3}" destId="{C821728F-A3D5-6141-9713-9E7BFD46138C}" srcOrd="0" destOrd="0" presId="urn:microsoft.com/office/officeart/2005/8/layout/default"/>
    <dgm:cxn modelId="{27DB9D42-A3DA-6045-846A-9E0B92353644}" type="presOf" srcId="{EC932337-1095-404F-8C3C-F5179C8AD09A}" destId="{596F633D-AB2B-BB41-9CF1-EF5318CADA80}" srcOrd="0" destOrd="0" presId="urn:microsoft.com/office/officeart/2005/8/layout/default"/>
    <dgm:cxn modelId="{76239D56-2B16-4C71-99AA-3A5418DCB861}" srcId="{1E082797-D905-4978-BF5A-9E6A7FAFADC7}" destId="{925A6C2B-D28E-4161-9D6B-3E7FE6DDF338}" srcOrd="4" destOrd="0" parTransId="{60C9F876-6CAC-4A03-88AB-28E51FBA6452}" sibTransId="{1558E38D-71D8-4A8A-8EB5-9682A0E64166}"/>
    <dgm:cxn modelId="{6A794957-FE24-EF46-97EB-5F57832345C5}" type="presOf" srcId="{E51DB50F-93DC-454A-8F90-996EE3589D8E}" destId="{A2434DBA-21BE-5C47-9BA3-C59EF63A1284}" srcOrd="0" destOrd="0" presId="urn:microsoft.com/office/officeart/2005/8/layout/default"/>
    <dgm:cxn modelId="{0A83C659-CDAE-3C41-B398-7C514F353A69}" type="presOf" srcId="{028348E8-88E6-4883-8099-78D53AC9C9A8}" destId="{9E4BC3B6-2807-F043-AA6B-3B396883FB1C}" srcOrd="0" destOrd="0" presId="urn:microsoft.com/office/officeart/2005/8/layout/default"/>
    <dgm:cxn modelId="{786E5E80-C967-434F-B3BA-761B7BCB28A6}" srcId="{1E082797-D905-4978-BF5A-9E6A7FAFADC7}" destId="{5F4979CB-9823-43C3-BDD1-53C237126EB3}" srcOrd="0" destOrd="0" parTransId="{5A178E6B-7EB0-4D11-B3CA-FE51C45690C7}" sibTransId="{EAEC2A87-E266-4962-AA06-4E49DD2144BA}"/>
    <dgm:cxn modelId="{47B774A6-4F01-DA4D-9DF1-148D2F735AF5}" type="presOf" srcId="{23EB63CD-FBBD-43EC-B401-DFE23AEB0CEA}" destId="{E7F677B5-9635-9849-A401-54D74940E6DA}" srcOrd="0" destOrd="0" presId="urn:microsoft.com/office/officeart/2005/8/layout/default"/>
    <dgm:cxn modelId="{6862D1AE-A261-4B48-A5B8-438A1260133C}" srcId="{1E082797-D905-4978-BF5A-9E6A7FAFADC7}" destId="{E51DB50F-93DC-454A-8F90-996EE3589D8E}" srcOrd="3" destOrd="0" parTransId="{48FAF013-6434-489F-A599-010E190B9DFA}" sibTransId="{FC0DB038-1AD5-4E8C-B314-F3C6C983C6F5}"/>
    <dgm:cxn modelId="{2851B7B2-FD91-4551-B89B-882C1076EB98}" srcId="{1E082797-D905-4978-BF5A-9E6A7FAFADC7}" destId="{BBA2D5A5-DCC1-41C6-B0F9-0C7F96DC0489}" srcOrd="8" destOrd="0" parTransId="{C8003352-A3DA-4516-8D5A-6C037734D8C2}" sibTransId="{53F16654-BB25-4059-B896-1638CADC136A}"/>
    <dgm:cxn modelId="{4A1C82C1-3513-4B4A-9F7A-A4F51E4929F9}" srcId="{1E082797-D905-4978-BF5A-9E6A7FAFADC7}" destId="{707505A1-A4E0-4050-8A61-5FE1686D2695}" srcOrd="6" destOrd="0" parTransId="{2DB8D080-10D2-42FB-ADE2-CBD79CA5B37C}" sibTransId="{31333D0B-7AFC-41AF-86D4-82876BABF036}"/>
    <dgm:cxn modelId="{7FBCEFD5-93D6-4EB3-960A-C3C574F9A83F}" srcId="{1E082797-D905-4978-BF5A-9E6A7FAFADC7}" destId="{EC932337-1095-404F-8C3C-F5179C8AD09A}" srcOrd="5" destOrd="0" parTransId="{75D87902-8CEE-473D-AA66-1FEE58BC3D32}" sibTransId="{F66627B0-69F1-4D95-B7A6-60A39E3AA90A}"/>
    <dgm:cxn modelId="{4EED00DB-A067-4585-86E7-939986A28C22}" srcId="{1E082797-D905-4978-BF5A-9E6A7FAFADC7}" destId="{6C67FB88-7C2B-4A2B-BAC5-34F68E3776B5}" srcOrd="1" destOrd="0" parTransId="{87FA904E-35FA-4E41-AA3A-C368E216C4D8}" sibTransId="{15CE7DD2-4910-4060-95BC-322C170EA84D}"/>
    <dgm:cxn modelId="{328DDBE1-0794-104A-B989-D64C493615F0}" type="presOf" srcId="{707505A1-A4E0-4050-8A61-5FE1686D2695}" destId="{98748CD8-9A80-5741-8E97-7C0B47EEA45A}" srcOrd="0" destOrd="0" presId="urn:microsoft.com/office/officeart/2005/8/layout/default"/>
    <dgm:cxn modelId="{F96874E3-4E87-7641-98EB-30EB8AC0A970}" type="presOf" srcId="{1E082797-D905-4978-BF5A-9E6A7FAFADC7}" destId="{F955EB34-58DC-1247-B8BE-1D9F4B8EA850}" srcOrd="0" destOrd="0" presId="urn:microsoft.com/office/officeart/2005/8/layout/default"/>
    <dgm:cxn modelId="{02E24BF1-4FA2-438F-AEF8-D1DFDF9310F3}" srcId="{1E082797-D905-4978-BF5A-9E6A7FAFADC7}" destId="{2ED264AA-0722-4CCD-AB61-6D5D3C49D95D}" srcOrd="9" destOrd="0" parTransId="{ECE30CC6-E3EA-4561-93B8-FB95B65408D9}" sibTransId="{64C9B6F8-AC3C-4623-8FFA-850D530D2011}"/>
    <dgm:cxn modelId="{74EB57F2-6088-4F1D-8306-D42A84450F94}" srcId="{1E082797-D905-4978-BF5A-9E6A7FAFADC7}" destId="{028348E8-88E6-4883-8099-78D53AC9C9A8}" srcOrd="7" destOrd="0" parTransId="{BA5A24CB-DA35-49A9-A949-08313EA98D81}" sibTransId="{4F5AD29D-7E6E-4C0C-A716-630A66DB856B}"/>
    <dgm:cxn modelId="{CD51E7FF-7D98-4C5E-ADE3-18D49A80F7F2}" srcId="{1E082797-D905-4978-BF5A-9E6A7FAFADC7}" destId="{23EB63CD-FBBD-43EC-B401-DFE23AEB0CEA}" srcOrd="2" destOrd="0" parTransId="{57FFC60D-9AB7-431B-929B-1D32472622B1}" sibTransId="{A5993ACE-EB6D-4515-B73C-186890F0221A}"/>
    <dgm:cxn modelId="{C6EDCD6F-1C0C-7949-B2CD-A83E722A1A82}" type="presParOf" srcId="{F955EB34-58DC-1247-B8BE-1D9F4B8EA850}" destId="{C821728F-A3D5-6141-9713-9E7BFD46138C}" srcOrd="0" destOrd="0" presId="urn:microsoft.com/office/officeart/2005/8/layout/default"/>
    <dgm:cxn modelId="{A322581B-5662-7A4A-BC11-FD25799698A8}" type="presParOf" srcId="{F955EB34-58DC-1247-B8BE-1D9F4B8EA850}" destId="{E16585B3-0C88-B34B-BF44-F3AD2D5B82E6}" srcOrd="1" destOrd="0" presId="urn:microsoft.com/office/officeart/2005/8/layout/default"/>
    <dgm:cxn modelId="{3EB3FD78-11DB-D648-8032-0912EE9E423D}" type="presParOf" srcId="{F955EB34-58DC-1247-B8BE-1D9F4B8EA850}" destId="{0A2B974F-7386-EC4E-879B-1F1CEAC51334}" srcOrd="2" destOrd="0" presId="urn:microsoft.com/office/officeart/2005/8/layout/default"/>
    <dgm:cxn modelId="{D4654922-9198-0442-A543-675943BEF758}" type="presParOf" srcId="{F955EB34-58DC-1247-B8BE-1D9F4B8EA850}" destId="{F64794F0-ACDD-8B44-B709-C60F0D84089B}" srcOrd="3" destOrd="0" presId="urn:microsoft.com/office/officeart/2005/8/layout/default"/>
    <dgm:cxn modelId="{D7958145-8927-4749-8076-850D43ED78EB}" type="presParOf" srcId="{F955EB34-58DC-1247-B8BE-1D9F4B8EA850}" destId="{E7F677B5-9635-9849-A401-54D74940E6DA}" srcOrd="4" destOrd="0" presId="urn:microsoft.com/office/officeart/2005/8/layout/default"/>
    <dgm:cxn modelId="{74B4F3F9-7C93-0343-BFDF-E6985491D8E4}" type="presParOf" srcId="{F955EB34-58DC-1247-B8BE-1D9F4B8EA850}" destId="{2ECA53F7-C70B-6443-B223-3FAA2AA6CCB2}" srcOrd="5" destOrd="0" presId="urn:microsoft.com/office/officeart/2005/8/layout/default"/>
    <dgm:cxn modelId="{6BE2CAF9-28F0-964A-BD1A-E81C42718299}" type="presParOf" srcId="{F955EB34-58DC-1247-B8BE-1D9F4B8EA850}" destId="{A2434DBA-21BE-5C47-9BA3-C59EF63A1284}" srcOrd="6" destOrd="0" presId="urn:microsoft.com/office/officeart/2005/8/layout/default"/>
    <dgm:cxn modelId="{C45CE8EC-C2FF-CE4A-891D-F8DF0219C006}" type="presParOf" srcId="{F955EB34-58DC-1247-B8BE-1D9F4B8EA850}" destId="{ED8B2333-851B-024F-BEBB-0ACD2867F970}" srcOrd="7" destOrd="0" presId="urn:microsoft.com/office/officeart/2005/8/layout/default"/>
    <dgm:cxn modelId="{29B2B8C9-1B57-9C42-9A60-724828CBA0B4}" type="presParOf" srcId="{F955EB34-58DC-1247-B8BE-1D9F4B8EA850}" destId="{49BBA468-9DF5-6E43-82E8-0E560F366DB3}" srcOrd="8" destOrd="0" presId="urn:microsoft.com/office/officeart/2005/8/layout/default"/>
    <dgm:cxn modelId="{4F6F05F2-CDD2-DA4E-8E64-64E506BA636A}" type="presParOf" srcId="{F955EB34-58DC-1247-B8BE-1D9F4B8EA850}" destId="{D86C849E-D159-A747-B1CE-0F2AC2198AEA}" srcOrd="9" destOrd="0" presId="urn:microsoft.com/office/officeart/2005/8/layout/default"/>
    <dgm:cxn modelId="{C33AD9C6-0FFE-8C40-A087-82F6D3D9384E}" type="presParOf" srcId="{F955EB34-58DC-1247-B8BE-1D9F4B8EA850}" destId="{596F633D-AB2B-BB41-9CF1-EF5318CADA80}" srcOrd="10" destOrd="0" presId="urn:microsoft.com/office/officeart/2005/8/layout/default"/>
    <dgm:cxn modelId="{5D4C8D08-2D44-E94C-8FCC-D28064A678B7}" type="presParOf" srcId="{F955EB34-58DC-1247-B8BE-1D9F4B8EA850}" destId="{18BE1B36-83C9-884E-B2D7-52EB29AAC7EA}" srcOrd="11" destOrd="0" presId="urn:microsoft.com/office/officeart/2005/8/layout/default"/>
    <dgm:cxn modelId="{9F3F648D-83F2-9A4B-A38B-BBCE2290DA8C}" type="presParOf" srcId="{F955EB34-58DC-1247-B8BE-1D9F4B8EA850}" destId="{98748CD8-9A80-5741-8E97-7C0B47EEA45A}" srcOrd="12" destOrd="0" presId="urn:microsoft.com/office/officeart/2005/8/layout/default"/>
    <dgm:cxn modelId="{688A89AD-901B-324A-BA52-62EFB393A1E0}" type="presParOf" srcId="{F955EB34-58DC-1247-B8BE-1D9F4B8EA850}" destId="{013EFDDC-0F3B-C24D-9EEE-C81561708805}" srcOrd="13" destOrd="0" presId="urn:microsoft.com/office/officeart/2005/8/layout/default"/>
    <dgm:cxn modelId="{4F0C458B-4DDE-4048-9B0A-5735FBDD7E61}" type="presParOf" srcId="{F955EB34-58DC-1247-B8BE-1D9F4B8EA850}" destId="{9E4BC3B6-2807-F043-AA6B-3B396883FB1C}" srcOrd="14" destOrd="0" presId="urn:microsoft.com/office/officeart/2005/8/layout/default"/>
    <dgm:cxn modelId="{471FB032-CFAB-164C-B45A-EDD41375B403}" type="presParOf" srcId="{F955EB34-58DC-1247-B8BE-1D9F4B8EA850}" destId="{3E2C6C36-00EE-A444-81E8-C7155DD6E0D3}" srcOrd="15" destOrd="0" presId="urn:microsoft.com/office/officeart/2005/8/layout/default"/>
    <dgm:cxn modelId="{2510A4C7-4A39-7B4E-85BC-8664AE686ACD}" type="presParOf" srcId="{F955EB34-58DC-1247-B8BE-1D9F4B8EA850}" destId="{FA6C1FB7-2AEA-D44D-8B33-488455BA96B9}" srcOrd="16" destOrd="0" presId="urn:microsoft.com/office/officeart/2005/8/layout/default"/>
    <dgm:cxn modelId="{1A8B4536-3383-8049-82EE-3CC63CE66EFF}" type="presParOf" srcId="{F955EB34-58DC-1247-B8BE-1D9F4B8EA850}" destId="{D546C44E-BC5E-B745-BA04-A8638E1D59A2}" srcOrd="17" destOrd="0" presId="urn:microsoft.com/office/officeart/2005/8/layout/default"/>
    <dgm:cxn modelId="{858CC703-E5BF-2343-AC44-38ECFD12F34C}" type="presParOf" srcId="{F955EB34-58DC-1247-B8BE-1D9F4B8EA850}" destId="{B9D7A039-C887-9D41-B138-9A115A8A36F5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C9B4D1B-624B-4725-A312-5E878BF05D77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3159D54-BE22-4400-B5CA-EB8C30FC582F}">
      <dgm:prSet/>
      <dgm:spPr/>
      <dgm:t>
        <a:bodyPr/>
        <a:lstStyle/>
        <a:p>
          <a:r>
            <a:rPr lang="fr-FR"/>
            <a:t>Uses </a:t>
          </a:r>
          <a:r>
            <a:rPr lang="fr-FR" b="1"/>
            <a:t>Grover algorithm</a:t>
          </a:r>
          <a:endParaRPr lang="en-US" b="1"/>
        </a:p>
      </dgm:t>
    </dgm:pt>
    <dgm:pt modelId="{5B5246EE-E99D-470F-A658-29071EAD0B05}" type="parTrans" cxnId="{D85058A5-E921-46D4-98B1-FEDC3FFEDB4D}">
      <dgm:prSet/>
      <dgm:spPr/>
      <dgm:t>
        <a:bodyPr/>
        <a:lstStyle/>
        <a:p>
          <a:endParaRPr lang="en-US"/>
        </a:p>
      </dgm:t>
    </dgm:pt>
    <dgm:pt modelId="{C886727E-A641-4C4A-B636-310A57862D0D}" type="sibTrans" cxnId="{D85058A5-E921-46D4-98B1-FEDC3FFEDB4D}">
      <dgm:prSet/>
      <dgm:spPr/>
      <dgm:t>
        <a:bodyPr/>
        <a:lstStyle/>
        <a:p>
          <a:endParaRPr lang="en-US"/>
        </a:p>
      </dgm:t>
    </dgm:pt>
    <dgm:pt modelId="{95637484-0D2F-4136-B2DF-8AD6D62158C7}">
      <dgm:prSet/>
      <dgm:spPr/>
      <dgm:t>
        <a:bodyPr/>
        <a:lstStyle/>
        <a:p>
          <a:r>
            <a:rPr lang="fr-FR"/>
            <a:t>You choose a card in your hand</a:t>
          </a:r>
          <a:endParaRPr lang="en-US"/>
        </a:p>
      </dgm:t>
    </dgm:pt>
    <dgm:pt modelId="{310C86D7-1D16-4953-8733-47E397F485AD}" type="parTrans" cxnId="{81A0B8BE-A423-4D1D-B591-269A944A6890}">
      <dgm:prSet/>
      <dgm:spPr/>
      <dgm:t>
        <a:bodyPr/>
        <a:lstStyle/>
        <a:p>
          <a:endParaRPr lang="en-US"/>
        </a:p>
      </dgm:t>
    </dgm:pt>
    <dgm:pt modelId="{A99DBA26-360B-4A3E-B5E3-0C29759656CC}" type="sibTrans" cxnId="{81A0B8BE-A423-4D1D-B591-269A944A6890}">
      <dgm:prSet/>
      <dgm:spPr/>
      <dgm:t>
        <a:bodyPr/>
        <a:lstStyle/>
        <a:p>
          <a:endParaRPr lang="en-US"/>
        </a:p>
      </dgm:t>
    </dgm:pt>
    <dgm:pt modelId="{483D6DB5-5CAE-4F39-A796-ECAE885794E8}">
      <dgm:prSet/>
      <dgm:spPr/>
      <dgm:t>
        <a:bodyPr/>
        <a:lstStyle/>
        <a:p>
          <a:r>
            <a:rPr lang="fr-FR"/>
            <a:t>The algorithm searches through all hands if someone has a card with the same value</a:t>
          </a:r>
          <a:endParaRPr lang="en-US"/>
        </a:p>
      </dgm:t>
    </dgm:pt>
    <dgm:pt modelId="{27C2306A-ECBA-4113-892D-A1F8F654CB58}" type="parTrans" cxnId="{EE0618C5-A22C-41E6-9669-4D1C2DB7CDED}">
      <dgm:prSet/>
      <dgm:spPr/>
      <dgm:t>
        <a:bodyPr/>
        <a:lstStyle/>
        <a:p>
          <a:endParaRPr lang="en-US"/>
        </a:p>
      </dgm:t>
    </dgm:pt>
    <dgm:pt modelId="{9DA8DE52-33AA-4D63-BB00-9D1ABEC7DC2A}" type="sibTrans" cxnId="{EE0618C5-A22C-41E6-9669-4D1C2DB7CDED}">
      <dgm:prSet/>
      <dgm:spPr/>
      <dgm:t>
        <a:bodyPr/>
        <a:lstStyle/>
        <a:p>
          <a:endParaRPr lang="en-US"/>
        </a:p>
      </dgm:t>
    </dgm:pt>
    <dgm:pt modelId="{DFB7E31F-B367-4040-BB03-C723996D67C6}">
      <dgm:prSet/>
      <dgm:spPr/>
      <dgm:t>
        <a:bodyPr/>
        <a:lstStyle/>
        <a:p>
          <a:r>
            <a:rPr lang="fr-FR"/>
            <a:t>Every person that has the said card draws a number of card equivalent to the position of the card</a:t>
          </a:r>
          <a:endParaRPr lang="en-US"/>
        </a:p>
      </dgm:t>
    </dgm:pt>
    <dgm:pt modelId="{63F28F2D-776C-44C8-B0A1-7A4BA8CFACDE}" type="parTrans" cxnId="{F8FD7081-A123-48F7-8B37-F29AD288CA6C}">
      <dgm:prSet/>
      <dgm:spPr/>
      <dgm:t>
        <a:bodyPr/>
        <a:lstStyle/>
        <a:p>
          <a:endParaRPr lang="en-US"/>
        </a:p>
      </dgm:t>
    </dgm:pt>
    <dgm:pt modelId="{94B7A37C-5628-4EDB-96AD-BC3A1EA8C76F}" type="sibTrans" cxnId="{F8FD7081-A123-48F7-8B37-F29AD288CA6C}">
      <dgm:prSet/>
      <dgm:spPr/>
      <dgm:t>
        <a:bodyPr/>
        <a:lstStyle/>
        <a:p>
          <a:endParaRPr lang="en-US"/>
        </a:p>
      </dgm:t>
    </dgm:pt>
    <dgm:pt modelId="{4AAC58D6-E718-4944-9E67-61555444C044}" type="pres">
      <dgm:prSet presAssocID="{EC9B4D1B-624B-4725-A312-5E878BF05D77}" presName="outerComposite" presStyleCnt="0">
        <dgm:presLayoutVars>
          <dgm:chMax val="5"/>
          <dgm:dir/>
          <dgm:resizeHandles val="exact"/>
        </dgm:presLayoutVars>
      </dgm:prSet>
      <dgm:spPr/>
    </dgm:pt>
    <dgm:pt modelId="{31EE3F94-892B-9F4B-BB45-E2373311E6FF}" type="pres">
      <dgm:prSet presAssocID="{EC9B4D1B-624B-4725-A312-5E878BF05D77}" presName="dummyMaxCanvas" presStyleCnt="0">
        <dgm:presLayoutVars/>
      </dgm:prSet>
      <dgm:spPr/>
    </dgm:pt>
    <dgm:pt modelId="{70BB4905-0CC2-5D46-BF06-1F2D692175B3}" type="pres">
      <dgm:prSet presAssocID="{EC9B4D1B-624B-4725-A312-5E878BF05D77}" presName="FourNodes_1" presStyleLbl="node1" presStyleIdx="0" presStyleCnt="4">
        <dgm:presLayoutVars>
          <dgm:bulletEnabled val="1"/>
        </dgm:presLayoutVars>
      </dgm:prSet>
      <dgm:spPr/>
    </dgm:pt>
    <dgm:pt modelId="{7B03BB38-49D8-F74A-9766-A118A8985E80}" type="pres">
      <dgm:prSet presAssocID="{EC9B4D1B-624B-4725-A312-5E878BF05D77}" presName="FourNodes_2" presStyleLbl="node1" presStyleIdx="1" presStyleCnt="4">
        <dgm:presLayoutVars>
          <dgm:bulletEnabled val="1"/>
        </dgm:presLayoutVars>
      </dgm:prSet>
      <dgm:spPr/>
    </dgm:pt>
    <dgm:pt modelId="{39A4FDC8-3BAD-2E41-B907-C8C4178A809D}" type="pres">
      <dgm:prSet presAssocID="{EC9B4D1B-624B-4725-A312-5E878BF05D77}" presName="FourNodes_3" presStyleLbl="node1" presStyleIdx="2" presStyleCnt="4">
        <dgm:presLayoutVars>
          <dgm:bulletEnabled val="1"/>
        </dgm:presLayoutVars>
      </dgm:prSet>
      <dgm:spPr/>
    </dgm:pt>
    <dgm:pt modelId="{8A721249-6B5B-3944-B5F0-8C41509C4DE9}" type="pres">
      <dgm:prSet presAssocID="{EC9B4D1B-624B-4725-A312-5E878BF05D77}" presName="FourNodes_4" presStyleLbl="node1" presStyleIdx="3" presStyleCnt="4">
        <dgm:presLayoutVars>
          <dgm:bulletEnabled val="1"/>
        </dgm:presLayoutVars>
      </dgm:prSet>
      <dgm:spPr/>
    </dgm:pt>
    <dgm:pt modelId="{BE32F4AC-1A47-9C47-A5C7-63FCE55CBAD2}" type="pres">
      <dgm:prSet presAssocID="{EC9B4D1B-624B-4725-A312-5E878BF05D77}" presName="FourConn_1-2" presStyleLbl="fgAccFollowNode1" presStyleIdx="0" presStyleCnt="3">
        <dgm:presLayoutVars>
          <dgm:bulletEnabled val="1"/>
        </dgm:presLayoutVars>
      </dgm:prSet>
      <dgm:spPr/>
    </dgm:pt>
    <dgm:pt modelId="{B111E7E3-D530-5740-BEEC-F712A38F2425}" type="pres">
      <dgm:prSet presAssocID="{EC9B4D1B-624B-4725-A312-5E878BF05D77}" presName="FourConn_2-3" presStyleLbl="fgAccFollowNode1" presStyleIdx="1" presStyleCnt="3">
        <dgm:presLayoutVars>
          <dgm:bulletEnabled val="1"/>
        </dgm:presLayoutVars>
      </dgm:prSet>
      <dgm:spPr/>
    </dgm:pt>
    <dgm:pt modelId="{38515974-0AE8-C748-9956-17E22FB3D8FF}" type="pres">
      <dgm:prSet presAssocID="{EC9B4D1B-624B-4725-A312-5E878BF05D77}" presName="FourConn_3-4" presStyleLbl="fgAccFollowNode1" presStyleIdx="2" presStyleCnt="3">
        <dgm:presLayoutVars>
          <dgm:bulletEnabled val="1"/>
        </dgm:presLayoutVars>
      </dgm:prSet>
      <dgm:spPr/>
    </dgm:pt>
    <dgm:pt modelId="{3A76543D-674A-324E-8FBC-A7C53FCFEA5C}" type="pres">
      <dgm:prSet presAssocID="{EC9B4D1B-624B-4725-A312-5E878BF05D77}" presName="FourNodes_1_text" presStyleLbl="node1" presStyleIdx="3" presStyleCnt="4">
        <dgm:presLayoutVars>
          <dgm:bulletEnabled val="1"/>
        </dgm:presLayoutVars>
      </dgm:prSet>
      <dgm:spPr/>
    </dgm:pt>
    <dgm:pt modelId="{A4ED62B6-415A-984B-8294-248F15DD3F78}" type="pres">
      <dgm:prSet presAssocID="{EC9B4D1B-624B-4725-A312-5E878BF05D77}" presName="FourNodes_2_text" presStyleLbl="node1" presStyleIdx="3" presStyleCnt="4">
        <dgm:presLayoutVars>
          <dgm:bulletEnabled val="1"/>
        </dgm:presLayoutVars>
      </dgm:prSet>
      <dgm:spPr/>
    </dgm:pt>
    <dgm:pt modelId="{463264E5-9FCF-044E-AB70-6A8F2EC0F9AF}" type="pres">
      <dgm:prSet presAssocID="{EC9B4D1B-624B-4725-A312-5E878BF05D77}" presName="FourNodes_3_text" presStyleLbl="node1" presStyleIdx="3" presStyleCnt="4">
        <dgm:presLayoutVars>
          <dgm:bulletEnabled val="1"/>
        </dgm:presLayoutVars>
      </dgm:prSet>
      <dgm:spPr/>
    </dgm:pt>
    <dgm:pt modelId="{5F7C51CF-9F87-FD49-9CB6-9585C6F70FA9}" type="pres">
      <dgm:prSet presAssocID="{EC9B4D1B-624B-4725-A312-5E878BF05D7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223070F-C0CB-0E48-B7AC-51CE706327C2}" type="presOf" srcId="{A99DBA26-360B-4A3E-B5E3-0C29759656CC}" destId="{B111E7E3-D530-5740-BEEC-F712A38F2425}" srcOrd="0" destOrd="0" presId="urn:microsoft.com/office/officeart/2005/8/layout/vProcess5"/>
    <dgm:cxn modelId="{563B3C1F-327E-4D4E-B80D-D15BE98A3440}" type="presOf" srcId="{95637484-0D2F-4136-B2DF-8AD6D62158C7}" destId="{7B03BB38-49D8-F74A-9766-A118A8985E80}" srcOrd="0" destOrd="0" presId="urn:microsoft.com/office/officeart/2005/8/layout/vProcess5"/>
    <dgm:cxn modelId="{FBAAD731-11A5-4541-9066-805B44A10BC6}" type="presOf" srcId="{DFB7E31F-B367-4040-BB03-C723996D67C6}" destId="{8A721249-6B5B-3944-B5F0-8C41509C4DE9}" srcOrd="0" destOrd="0" presId="urn:microsoft.com/office/officeart/2005/8/layout/vProcess5"/>
    <dgm:cxn modelId="{F2F09B38-60DB-754A-B47F-F5B6E6611D8E}" type="presOf" srcId="{95637484-0D2F-4136-B2DF-8AD6D62158C7}" destId="{A4ED62B6-415A-984B-8294-248F15DD3F78}" srcOrd="1" destOrd="0" presId="urn:microsoft.com/office/officeart/2005/8/layout/vProcess5"/>
    <dgm:cxn modelId="{C3AA525B-F170-8C43-97A3-910AD122D931}" type="presOf" srcId="{483D6DB5-5CAE-4F39-A796-ECAE885794E8}" destId="{39A4FDC8-3BAD-2E41-B907-C8C4178A809D}" srcOrd="0" destOrd="0" presId="urn:microsoft.com/office/officeart/2005/8/layout/vProcess5"/>
    <dgm:cxn modelId="{9BDEA34A-4E74-6C4D-84F5-F36F80D21469}" type="presOf" srcId="{9DA8DE52-33AA-4D63-BB00-9D1ABEC7DC2A}" destId="{38515974-0AE8-C748-9956-17E22FB3D8FF}" srcOrd="0" destOrd="0" presId="urn:microsoft.com/office/officeart/2005/8/layout/vProcess5"/>
    <dgm:cxn modelId="{4B67B24E-DE39-2643-A707-2701637DE9D4}" type="presOf" srcId="{C886727E-A641-4C4A-B636-310A57862D0D}" destId="{BE32F4AC-1A47-9C47-A5C7-63FCE55CBAD2}" srcOrd="0" destOrd="0" presId="urn:microsoft.com/office/officeart/2005/8/layout/vProcess5"/>
    <dgm:cxn modelId="{32955659-B700-3F41-9642-5C58ED1E72E7}" type="presOf" srcId="{B3159D54-BE22-4400-B5CA-EB8C30FC582F}" destId="{70BB4905-0CC2-5D46-BF06-1F2D692175B3}" srcOrd="0" destOrd="0" presId="urn:microsoft.com/office/officeart/2005/8/layout/vProcess5"/>
    <dgm:cxn modelId="{F8FD7081-A123-48F7-8B37-F29AD288CA6C}" srcId="{EC9B4D1B-624B-4725-A312-5E878BF05D77}" destId="{DFB7E31F-B367-4040-BB03-C723996D67C6}" srcOrd="3" destOrd="0" parTransId="{63F28F2D-776C-44C8-B0A1-7A4BA8CFACDE}" sibTransId="{94B7A37C-5628-4EDB-96AD-BC3A1EA8C76F}"/>
    <dgm:cxn modelId="{D85058A5-E921-46D4-98B1-FEDC3FFEDB4D}" srcId="{EC9B4D1B-624B-4725-A312-5E878BF05D77}" destId="{B3159D54-BE22-4400-B5CA-EB8C30FC582F}" srcOrd="0" destOrd="0" parTransId="{5B5246EE-E99D-470F-A658-29071EAD0B05}" sibTransId="{C886727E-A641-4C4A-B636-310A57862D0D}"/>
    <dgm:cxn modelId="{81A0B8BE-A423-4D1D-B591-269A944A6890}" srcId="{EC9B4D1B-624B-4725-A312-5E878BF05D77}" destId="{95637484-0D2F-4136-B2DF-8AD6D62158C7}" srcOrd="1" destOrd="0" parTransId="{310C86D7-1D16-4953-8733-47E397F485AD}" sibTransId="{A99DBA26-360B-4A3E-B5E3-0C29759656CC}"/>
    <dgm:cxn modelId="{EE0618C5-A22C-41E6-9669-4D1C2DB7CDED}" srcId="{EC9B4D1B-624B-4725-A312-5E878BF05D77}" destId="{483D6DB5-5CAE-4F39-A796-ECAE885794E8}" srcOrd="2" destOrd="0" parTransId="{27C2306A-ECBA-4113-892D-A1F8F654CB58}" sibTransId="{9DA8DE52-33AA-4D63-BB00-9D1ABEC7DC2A}"/>
    <dgm:cxn modelId="{6C5DDFD8-37C9-144A-8639-C02040041482}" type="presOf" srcId="{B3159D54-BE22-4400-B5CA-EB8C30FC582F}" destId="{3A76543D-674A-324E-8FBC-A7C53FCFEA5C}" srcOrd="1" destOrd="0" presId="urn:microsoft.com/office/officeart/2005/8/layout/vProcess5"/>
    <dgm:cxn modelId="{B121CDE9-E4C2-6A40-A306-6CD2E40C33C8}" type="presOf" srcId="{EC9B4D1B-624B-4725-A312-5E878BF05D77}" destId="{4AAC58D6-E718-4944-9E67-61555444C044}" srcOrd="0" destOrd="0" presId="urn:microsoft.com/office/officeart/2005/8/layout/vProcess5"/>
    <dgm:cxn modelId="{2FF4CBED-246B-CC47-BE80-A55214330863}" type="presOf" srcId="{DFB7E31F-B367-4040-BB03-C723996D67C6}" destId="{5F7C51CF-9F87-FD49-9CB6-9585C6F70FA9}" srcOrd="1" destOrd="0" presId="urn:microsoft.com/office/officeart/2005/8/layout/vProcess5"/>
    <dgm:cxn modelId="{648C34FB-980A-7E4D-B60B-FC4349F32A03}" type="presOf" srcId="{483D6DB5-5CAE-4F39-A796-ECAE885794E8}" destId="{463264E5-9FCF-044E-AB70-6A8F2EC0F9AF}" srcOrd="1" destOrd="0" presId="urn:microsoft.com/office/officeart/2005/8/layout/vProcess5"/>
    <dgm:cxn modelId="{925DC785-7D8C-614A-B447-965FDDBA409F}" type="presParOf" srcId="{4AAC58D6-E718-4944-9E67-61555444C044}" destId="{31EE3F94-892B-9F4B-BB45-E2373311E6FF}" srcOrd="0" destOrd="0" presId="urn:microsoft.com/office/officeart/2005/8/layout/vProcess5"/>
    <dgm:cxn modelId="{02C2AF7A-E700-3F49-B117-CEF821FCB5C6}" type="presParOf" srcId="{4AAC58D6-E718-4944-9E67-61555444C044}" destId="{70BB4905-0CC2-5D46-BF06-1F2D692175B3}" srcOrd="1" destOrd="0" presId="urn:microsoft.com/office/officeart/2005/8/layout/vProcess5"/>
    <dgm:cxn modelId="{2A2B81E9-5E7A-3841-8428-47C7729294E3}" type="presParOf" srcId="{4AAC58D6-E718-4944-9E67-61555444C044}" destId="{7B03BB38-49D8-F74A-9766-A118A8985E80}" srcOrd="2" destOrd="0" presId="urn:microsoft.com/office/officeart/2005/8/layout/vProcess5"/>
    <dgm:cxn modelId="{28B7B899-81C2-3949-AB7D-E1904539AAE8}" type="presParOf" srcId="{4AAC58D6-E718-4944-9E67-61555444C044}" destId="{39A4FDC8-3BAD-2E41-B907-C8C4178A809D}" srcOrd="3" destOrd="0" presId="urn:microsoft.com/office/officeart/2005/8/layout/vProcess5"/>
    <dgm:cxn modelId="{0BC81F54-5B67-7941-8CB3-8CD5CE549DE8}" type="presParOf" srcId="{4AAC58D6-E718-4944-9E67-61555444C044}" destId="{8A721249-6B5B-3944-B5F0-8C41509C4DE9}" srcOrd="4" destOrd="0" presId="urn:microsoft.com/office/officeart/2005/8/layout/vProcess5"/>
    <dgm:cxn modelId="{EDAA6F8F-8424-AC4C-9636-7200477F5B9D}" type="presParOf" srcId="{4AAC58D6-E718-4944-9E67-61555444C044}" destId="{BE32F4AC-1A47-9C47-A5C7-63FCE55CBAD2}" srcOrd="5" destOrd="0" presId="urn:microsoft.com/office/officeart/2005/8/layout/vProcess5"/>
    <dgm:cxn modelId="{645D6435-AA7F-DB43-B661-2A00EF82AEB5}" type="presParOf" srcId="{4AAC58D6-E718-4944-9E67-61555444C044}" destId="{B111E7E3-D530-5740-BEEC-F712A38F2425}" srcOrd="6" destOrd="0" presId="urn:microsoft.com/office/officeart/2005/8/layout/vProcess5"/>
    <dgm:cxn modelId="{B7AF1515-92BD-874C-A9D8-89E766EE1CEE}" type="presParOf" srcId="{4AAC58D6-E718-4944-9E67-61555444C044}" destId="{38515974-0AE8-C748-9956-17E22FB3D8FF}" srcOrd="7" destOrd="0" presId="urn:microsoft.com/office/officeart/2005/8/layout/vProcess5"/>
    <dgm:cxn modelId="{EACE471B-61E0-E746-AB0D-5E0D4E4BDDE1}" type="presParOf" srcId="{4AAC58D6-E718-4944-9E67-61555444C044}" destId="{3A76543D-674A-324E-8FBC-A7C53FCFEA5C}" srcOrd="8" destOrd="0" presId="urn:microsoft.com/office/officeart/2005/8/layout/vProcess5"/>
    <dgm:cxn modelId="{D31D8A22-739A-7D47-9088-022BC20B7744}" type="presParOf" srcId="{4AAC58D6-E718-4944-9E67-61555444C044}" destId="{A4ED62B6-415A-984B-8294-248F15DD3F78}" srcOrd="9" destOrd="0" presId="urn:microsoft.com/office/officeart/2005/8/layout/vProcess5"/>
    <dgm:cxn modelId="{CF09B049-686A-2E44-89CB-A367B999185A}" type="presParOf" srcId="{4AAC58D6-E718-4944-9E67-61555444C044}" destId="{463264E5-9FCF-044E-AB70-6A8F2EC0F9AF}" srcOrd="10" destOrd="0" presId="urn:microsoft.com/office/officeart/2005/8/layout/vProcess5"/>
    <dgm:cxn modelId="{42F4A091-8AE0-AD46-A9AB-4B506AA798AD}" type="presParOf" srcId="{4AAC58D6-E718-4944-9E67-61555444C044}" destId="{5F7C51CF-9F87-FD49-9CB6-9585C6F70FA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E0A5E48-6085-4C75-B08F-5541265E8E54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C897DBE-6074-4F25-9312-F4E26C76335B}">
      <dgm:prSet/>
      <dgm:spPr/>
      <dgm:t>
        <a:bodyPr/>
        <a:lstStyle/>
        <a:p>
          <a:r>
            <a:rPr lang="fr-FR" dirty="0" err="1"/>
            <a:t>Takes</a:t>
          </a:r>
          <a:r>
            <a:rPr lang="fr-FR" dirty="0"/>
            <a:t> all the </a:t>
          </a:r>
          <a:r>
            <a:rPr lang="fr-FR" dirty="0" err="1"/>
            <a:t>players</a:t>
          </a:r>
          <a:r>
            <a:rPr lang="fr-FR" dirty="0"/>
            <a:t> </a:t>
          </a:r>
          <a:r>
            <a:rPr lang="fr-FR" dirty="0" err="1"/>
            <a:t>card</a:t>
          </a:r>
          <a:endParaRPr lang="en-US" dirty="0"/>
        </a:p>
      </dgm:t>
    </dgm:pt>
    <dgm:pt modelId="{C34F7809-DA8D-41E5-A4BB-2E824C937BC5}" type="parTrans" cxnId="{9F969850-12E2-4B7C-8AA4-6E7E781622FA}">
      <dgm:prSet/>
      <dgm:spPr/>
      <dgm:t>
        <a:bodyPr/>
        <a:lstStyle/>
        <a:p>
          <a:endParaRPr lang="en-US"/>
        </a:p>
      </dgm:t>
    </dgm:pt>
    <dgm:pt modelId="{6383A250-4140-464B-A6FC-1F2E0ACBF0B7}" type="sibTrans" cxnId="{9F969850-12E2-4B7C-8AA4-6E7E781622FA}">
      <dgm:prSet/>
      <dgm:spPr/>
      <dgm:t>
        <a:bodyPr/>
        <a:lstStyle/>
        <a:p>
          <a:endParaRPr lang="en-US"/>
        </a:p>
      </dgm:t>
    </dgm:pt>
    <dgm:pt modelId="{691EE7E9-C403-4927-98F6-E6FC4AFD72A5}">
      <dgm:prSet custT="1"/>
      <dgm:spPr/>
      <dgm:t>
        <a:bodyPr/>
        <a:lstStyle/>
        <a:p>
          <a:r>
            <a:rPr lang="fr-FR" sz="2500" dirty="0"/>
            <a:t>Uses a </a:t>
          </a:r>
          <a:r>
            <a:rPr lang="fr-FR" sz="2800" b="1" dirty="0"/>
            <a:t>quantum </a:t>
          </a:r>
          <a:r>
            <a:rPr lang="fr-FR" sz="2800" b="1" dirty="0" err="1"/>
            <a:t>random</a:t>
          </a:r>
          <a:r>
            <a:rPr lang="fr-FR" sz="2800" b="1" dirty="0"/>
            <a:t> </a:t>
          </a:r>
          <a:r>
            <a:rPr lang="fr-FR" sz="2800" b="1" dirty="0" err="1"/>
            <a:t>number</a:t>
          </a:r>
          <a:r>
            <a:rPr lang="fr-FR" sz="2800" b="1" dirty="0"/>
            <a:t> </a:t>
          </a:r>
          <a:r>
            <a:rPr lang="fr-FR" sz="2500" dirty="0"/>
            <a:t>to </a:t>
          </a:r>
          <a:r>
            <a:rPr lang="fr-FR" sz="2500" dirty="0" err="1"/>
            <a:t>shuffle</a:t>
          </a:r>
          <a:r>
            <a:rPr lang="fr-FR" sz="2500" dirty="0"/>
            <a:t> the </a:t>
          </a:r>
          <a:r>
            <a:rPr lang="fr-FR" sz="2500" dirty="0" err="1"/>
            <a:t>cards</a:t>
          </a:r>
          <a:endParaRPr lang="en-US" sz="2500" dirty="0"/>
        </a:p>
      </dgm:t>
    </dgm:pt>
    <dgm:pt modelId="{718EAD17-78A7-420E-A6D9-9C5F23F455A5}" type="parTrans" cxnId="{12FCC2A6-ECAA-46E2-BDC9-CBBC4185D748}">
      <dgm:prSet/>
      <dgm:spPr/>
      <dgm:t>
        <a:bodyPr/>
        <a:lstStyle/>
        <a:p>
          <a:endParaRPr lang="en-US"/>
        </a:p>
      </dgm:t>
    </dgm:pt>
    <dgm:pt modelId="{FBEE7C5F-2346-4398-9ABE-7EC895CBD1CC}" type="sibTrans" cxnId="{12FCC2A6-ECAA-46E2-BDC9-CBBC4185D748}">
      <dgm:prSet/>
      <dgm:spPr/>
      <dgm:t>
        <a:bodyPr/>
        <a:lstStyle/>
        <a:p>
          <a:endParaRPr lang="en-US"/>
        </a:p>
      </dgm:t>
    </dgm:pt>
    <dgm:pt modelId="{ED532D67-A5BC-4A7B-AF23-5943EE04F2FA}">
      <dgm:prSet/>
      <dgm:spPr/>
      <dgm:t>
        <a:bodyPr/>
        <a:lstStyle/>
        <a:p>
          <a:r>
            <a:rPr lang="fr-FR" dirty="0" err="1"/>
            <a:t>Redistributes</a:t>
          </a:r>
          <a:r>
            <a:rPr lang="fr-FR" dirty="0"/>
            <a:t> </a:t>
          </a:r>
          <a:r>
            <a:rPr lang="fr-FR" dirty="0" err="1"/>
            <a:t>almost</a:t>
          </a:r>
          <a:r>
            <a:rPr lang="fr-FR" dirty="0"/>
            <a:t> the </a:t>
          </a:r>
          <a:r>
            <a:rPr lang="fr-FR" dirty="0" err="1"/>
            <a:t>same</a:t>
          </a:r>
          <a:r>
            <a:rPr lang="fr-FR" dirty="0"/>
            <a:t> </a:t>
          </a:r>
          <a:r>
            <a:rPr lang="fr-FR" dirty="0" err="1"/>
            <a:t>number</a:t>
          </a:r>
          <a:r>
            <a:rPr lang="fr-FR" dirty="0"/>
            <a:t> of </a:t>
          </a:r>
          <a:r>
            <a:rPr lang="fr-FR" dirty="0" err="1"/>
            <a:t>cards</a:t>
          </a:r>
          <a:r>
            <a:rPr lang="fr-FR" dirty="0"/>
            <a:t> to all </a:t>
          </a:r>
          <a:r>
            <a:rPr lang="fr-FR" dirty="0" err="1"/>
            <a:t>players</a:t>
          </a:r>
          <a:endParaRPr lang="en-US" dirty="0"/>
        </a:p>
      </dgm:t>
    </dgm:pt>
    <dgm:pt modelId="{1FB47274-2415-4F2B-90C3-60174E7B81CB}" type="parTrans" cxnId="{4B31AB57-AF79-4B78-A9D7-00814E2852B9}">
      <dgm:prSet/>
      <dgm:spPr/>
      <dgm:t>
        <a:bodyPr/>
        <a:lstStyle/>
        <a:p>
          <a:endParaRPr lang="en-US"/>
        </a:p>
      </dgm:t>
    </dgm:pt>
    <dgm:pt modelId="{7E4AE138-1059-42B5-B8A0-748B6227ADCA}" type="sibTrans" cxnId="{4B31AB57-AF79-4B78-A9D7-00814E2852B9}">
      <dgm:prSet/>
      <dgm:spPr/>
      <dgm:t>
        <a:bodyPr/>
        <a:lstStyle/>
        <a:p>
          <a:endParaRPr lang="en-US"/>
        </a:p>
      </dgm:t>
    </dgm:pt>
    <dgm:pt modelId="{09FB1DC7-40BE-D643-ABF6-C43334B0DBC5}" type="pres">
      <dgm:prSet presAssocID="{FE0A5E48-6085-4C75-B08F-5541265E8E54}" presName="vert0" presStyleCnt="0">
        <dgm:presLayoutVars>
          <dgm:dir/>
          <dgm:animOne val="branch"/>
          <dgm:animLvl val="lvl"/>
        </dgm:presLayoutVars>
      </dgm:prSet>
      <dgm:spPr/>
    </dgm:pt>
    <dgm:pt modelId="{2E3AA0CD-03A2-424E-A0F4-AFE11F690836}" type="pres">
      <dgm:prSet presAssocID="{0C897DBE-6074-4F25-9312-F4E26C76335B}" presName="thickLine" presStyleLbl="alignNode1" presStyleIdx="0" presStyleCnt="3"/>
      <dgm:spPr/>
    </dgm:pt>
    <dgm:pt modelId="{B1827947-023D-0C4B-995F-20F5E158749D}" type="pres">
      <dgm:prSet presAssocID="{0C897DBE-6074-4F25-9312-F4E26C76335B}" presName="horz1" presStyleCnt="0"/>
      <dgm:spPr/>
    </dgm:pt>
    <dgm:pt modelId="{AAA53D23-7ED4-E94B-9C17-D03DE8CB1D6E}" type="pres">
      <dgm:prSet presAssocID="{0C897DBE-6074-4F25-9312-F4E26C76335B}" presName="tx1" presStyleLbl="revTx" presStyleIdx="0" presStyleCnt="3"/>
      <dgm:spPr/>
    </dgm:pt>
    <dgm:pt modelId="{9C6A9205-2B8E-F04D-AE1E-9ED56EA9F5DA}" type="pres">
      <dgm:prSet presAssocID="{0C897DBE-6074-4F25-9312-F4E26C76335B}" presName="vert1" presStyleCnt="0"/>
      <dgm:spPr/>
    </dgm:pt>
    <dgm:pt modelId="{5DD831CD-A98E-D34E-AAFE-ED6514EBDCEB}" type="pres">
      <dgm:prSet presAssocID="{691EE7E9-C403-4927-98F6-E6FC4AFD72A5}" presName="thickLine" presStyleLbl="alignNode1" presStyleIdx="1" presStyleCnt="3"/>
      <dgm:spPr/>
    </dgm:pt>
    <dgm:pt modelId="{994DD7DB-FCC2-6B41-9048-6BA7D29C90AC}" type="pres">
      <dgm:prSet presAssocID="{691EE7E9-C403-4927-98F6-E6FC4AFD72A5}" presName="horz1" presStyleCnt="0"/>
      <dgm:spPr/>
    </dgm:pt>
    <dgm:pt modelId="{13E44376-73C4-9C4C-B6FA-D6E0C3EB6C07}" type="pres">
      <dgm:prSet presAssocID="{691EE7E9-C403-4927-98F6-E6FC4AFD72A5}" presName="tx1" presStyleLbl="revTx" presStyleIdx="1" presStyleCnt="3"/>
      <dgm:spPr/>
    </dgm:pt>
    <dgm:pt modelId="{57A75EED-8AB2-8E44-B59E-2E6212EAA384}" type="pres">
      <dgm:prSet presAssocID="{691EE7E9-C403-4927-98F6-E6FC4AFD72A5}" presName="vert1" presStyleCnt="0"/>
      <dgm:spPr/>
    </dgm:pt>
    <dgm:pt modelId="{9A38C342-5BE3-6146-9638-BADA9B19BD97}" type="pres">
      <dgm:prSet presAssocID="{ED532D67-A5BC-4A7B-AF23-5943EE04F2FA}" presName="thickLine" presStyleLbl="alignNode1" presStyleIdx="2" presStyleCnt="3"/>
      <dgm:spPr/>
    </dgm:pt>
    <dgm:pt modelId="{CA76DCB9-B6D3-1C41-A984-DAECD5C7DB7C}" type="pres">
      <dgm:prSet presAssocID="{ED532D67-A5BC-4A7B-AF23-5943EE04F2FA}" presName="horz1" presStyleCnt="0"/>
      <dgm:spPr/>
    </dgm:pt>
    <dgm:pt modelId="{068088F6-6A34-674B-B84B-6104E54406F1}" type="pres">
      <dgm:prSet presAssocID="{ED532D67-A5BC-4A7B-AF23-5943EE04F2FA}" presName="tx1" presStyleLbl="revTx" presStyleIdx="2" presStyleCnt="3"/>
      <dgm:spPr/>
    </dgm:pt>
    <dgm:pt modelId="{5588CDFB-2945-4E40-9D0D-10BB44CAFA71}" type="pres">
      <dgm:prSet presAssocID="{ED532D67-A5BC-4A7B-AF23-5943EE04F2FA}" presName="vert1" presStyleCnt="0"/>
      <dgm:spPr/>
    </dgm:pt>
  </dgm:ptLst>
  <dgm:cxnLst>
    <dgm:cxn modelId="{47462D1E-4F3E-2943-A786-26B21C61E15F}" type="presOf" srcId="{0C897DBE-6074-4F25-9312-F4E26C76335B}" destId="{AAA53D23-7ED4-E94B-9C17-D03DE8CB1D6E}" srcOrd="0" destOrd="0" presId="urn:microsoft.com/office/officeart/2008/layout/LinedList"/>
    <dgm:cxn modelId="{9F969850-12E2-4B7C-8AA4-6E7E781622FA}" srcId="{FE0A5E48-6085-4C75-B08F-5541265E8E54}" destId="{0C897DBE-6074-4F25-9312-F4E26C76335B}" srcOrd="0" destOrd="0" parTransId="{C34F7809-DA8D-41E5-A4BB-2E824C937BC5}" sibTransId="{6383A250-4140-464B-A6FC-1F2E0ACBF0B7}"/>
    <dgm:cxn modelId="{4B31AB57-AF79-4B78-A9D7-00814E2852B9}" srcId="{FE0A5E48-6085-4C75-B08F-5541265E8E54}" destId="{ED532D67-A5BC-4A7B-AF23-5943EE04F2FA}" srcOrd="2" destOrd="0" parTransId="{1FB47274-2415-4F2B-90C3-60174E7B81CB}" sibTransId="{7E4AE138-1059-42B5-B8A0-748B6227ADCA}"/>
    <dgm:cxn modelId="{12FCC2A6-ECAA-46E2-BDC9-CBBC4185D748}" srcId="{FE0A5E48-6085-4C75-B08F-5541265E8E54}" destId="{691EE7E9-C403-4927-98F6-E6FC4AFD72A5}" srcOrd="1" destOrd="0" parTransId="{718EAD17-78A7-420E-A6D9-9C5F23F455A5}" sibTransId="{FBEE7C5F-2346-4398-9ABE-7EC895CBD1CC}"/>
    <dgm:cxn modelId="{2DFBC0B0-3CE5-B74C-8CAD-80FF54FACA7B}" type="presOf" srcId="{FE0A5E48-6085-4C75-B08F-5541265E8E54}" destId="{09FB1DC7-40BE-D643-ABF6-C43334B0DBC5}" srcOrd="0" destOrd="0" presId="urn:microsoft.com/office/officeart/2008/layout/LinedList"/>
    <dgm:cxn modelId="{951EDAB1-FEC2-1843-9547-44C4BBCC348A}" type="presOf" srcId="{ED532D67-A5BC-4A7B-AF23-5943EE04F2FA}" destId="{068088F6-6A34-674B-B84B-6104E54406F1}" srcOrd="0" destOrd="0" presId="urn:microsoft.com/office/officeart/2008/layout/LinedList"/>
    <dgm:cxn modelId="{035375C6-63E3-FC4B-B5DF-6FE433874F4A}" type="presOf" srcId="{691EE7E9-C403-4927-98F6-E6FC4AFD72A5}" destId="{13E44376-73C4-9C4C-B6FA-D6E0C3EB6C07}" srcOrd="0" destOrd="0" presId="urn:microsoft.com/office/officeart/2008/layout/LinedList"/>
    <dgm:cxn modelId="{B90F6728-6EDB-834E-B68E-63200271B7F7}" type="presParOf" srcId="{09FB1DC7-40BE-D643-ABF6-C43334B0DBC5}" destId="{2E3AA0CD-03A2-424E-A0F4-AFE11F690836}" srcOrd="0" destOrd="0" presId="urn:microsoft.com/office/officeart/2008/layout/LinedList"/>
    <dgm:cxn modelId="{E9D2D253-2A80-A94E-830E-1B9A7472F15B}" type="presParOf" srcId="{09FB1DC7-40BE-D643-ABF6-C43334B0DBC5}" destId="{B1827947-023D-0C4B-995F-20F5E158749D}" srcOrd="1" destOrd="0" presId="urn:microsoft.com/office/officeart/2008/layout/LinedList"/>
    <dgm:cxn modelId="{67F57D40-2E0A-DA49-BD9E-D4F785B293A3}" type="presParOf" srcId="{B1827947-023D-0C4B-995F-20F5E158749D}" destId="{AAA53D23-7ED4-E94B-9C17-D03DE8CB1D6E}" srcOrd="0" destOrd="0" presId="urn:microsoft.com/office/officeart/2008/layout/LinedList"/>
    <dgm:cxn modelId="{822B998C-C85C-A347-939C-539B6F281C44}" type="presParOf" srcId="{B1827947-023D-0C4B-995F-20F5E158749D}" destId="{9C6A9205-2B8E-F04D-AE1E-9ED56EA9F5DA}" srcOrd="1" destOrd="0" presId="urn:microsoft.com/office/officeart/2008/layout/LinedList"/>
    <dgm:cxn modelId="{FFAD9DE6-7AFB-1B46-968D-7E60390A14E7}" type="presParOf" srcId="{09FB1DC7-40BE-D643-ABF6-C43334B0DBC5}" destId="{5DD831CD-A98E-D34E-AAFE-ED6514EBDCEB}" srcOrd="2" destOrd="0" presId="urn:microsoft.com/office/officeart/2008/layout/LinedList"/>
    <dgm:cxn modelId="{C7FB35B9-B606-FA4F-8DC6-C47799F017C3}" type="presParOf" srcId="{09FB1DC7-40BE-D643-ABF6-C43334B0DBC5}" destId="{994DD7DB-FCC2-6B41-9048-6BA7D29C90AC}" srcOrd="3" destOrd="0" presId="urn:microsoft.com/office/officeart/2008/layout/LinedList"/>
    <dgm:cxn modelId="{3EF0BA21-CCCE-794E-A53E-93FDFBCAD4BC}" type="presParOf" srcId="{994DD7DB-FCC2-6B41-9048-6BA7D29C90AC}" destId="{13E44376-73C4-9C4C-B6FA-D6E0C3EB6C07}" srcOrd="0" destOrd="0" presId="urn:microsoft.com/office/officeart/2008/layout/LinedList"/>
    <dgm:cxn modelId="{843F1A5D-5D92-894F-AF0F-81FE100BE8FE}" type="presParOf" srcId="{994DD7DB-FCC2-6B41-9048-6BA7D29C90AC}" destId="{57A75EED-8AB2-8E44-B59E-2E6212EAA384}" srcOrd="1" destOrd="0" presId="urn:microsoft.com/office/officeart/2008/layout/LinedList"/>
    <dgm:cxn modelId="{AE1A5BEB-D4B5-AC48-A81E-6F4143BB139D}" type="presParOf" srcId="{09FB1DC7-40BE-D643-ABF6-C43334B0DBC5}" destId="{9A38C342-5BE3-6146-9638-BADA9B19BD97}" srcOrd="4" destOrd="0" presId="urn:microsoft.com/office/officeart/2008/layout/LinedList"/>
    <dgm:cxn modelId="{0977F1C3-0A26-FD48-9DEE-2542EDC15439}" type="presParOf" srcId="{09FB1DC7-40BE-D643-ABF6-C43334B0DBC5}" destId="{CA76DCB9-B6D3-1C41-A984-DAECD5C7DB7C}" srcOrd="5" destOrd="0" presId="urn:microsoft.com/office/officeart/2008/layout/LinedList"/>
    <dgm:cxn modelId="{F6603D90-7333-904A-98B1-53B4A00DB98D}" type="presParOf" srcId="{CA76DCB9-B6D3-1C41-A984-DAECD5C7DB7C}" destId="{068088F6-6A34-674B-B84B-6104E54406F1}" srcOrd="0" destOrd="0" presId="urn:microsoft.com/office/officeart/2008/layout/LinedList"/>
    <dgm:cxn modelId="{6DA5BBF3-D056-2741-B6D8-35BB622D00D0}" type="presParOf" srcId="{CA76DCB9-B6D3-1C41-A984-DAECD5C7DB7C}" destId="{5588CDFB-2945-4E40-9D0D-10BB44CAFA7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F6161B-CC02-49B9-8AE7-5154D2DAFFB8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340BB2B2-F39A-433C-9048-8621CA58CFD8}">
      <dgm:prSet custT="1"/>
      <dgm:spPr/>
      <dgm:t>
        <a:bodyPr/>
        <a:lstStyle/>
        <a:p>
          <a:r>
            <a:rPr lang="fr-FR" sz="3000" dirty="0"/>
            <a:t>Uses a </a:t>
          </a:r>
          <a:r>
            <a:rPr lang="fr-FR" sz="3200" b="1" dirty="0" err="1"/>
            <a:t>bell</a:t>
          </a:r>
          <a:r>
            <a:rPr lang="fr-FR" sz="3200" b="1" dirty="0"/>
            <a:t> </a:t>
          </a:r>
          <a:r>
            <a:rPr lang="fr-FR" sz="3200" b="1" dirty="0" err="1"/>
            <a:t>measurement</a:t>
          </a:r>
          <a:r>
            <a:rPr lang="fr-FR" sz="3200" b="1" dirty="0"/>
            <a:t> </a:t>
          </a:r>
          <a:r>
            <a:rPr lang="fr-FR" sz="3000" dirty="0"/>
            <a:t>to </a:t>
          </a:r>
          <a:r>
            <a:rPr lang="fr-FR" sz="3000" dirty="0" err="1"/>
            <a:t>determine</a:t>
          </a:r>
          <a:r>
            <a:rPr lang="fr-FR" sz="3000" dirty="0"/>
            <a:t> the </a:t>
          </a:r>
          <a:r>
            <a:rPr lang="fr-FR" sz="3000" dirty="0" err="1"/>
            <a:t>amount</a:t>
          </a:r>
          <a:r>
            <a:rPr lang="fr-FR" sz="3000" dirty="0"/>
            <a:t> of </a:t>
          </a:r>
          <a:r>
            <a:rPr lang="fr-FR" sz="3000" dirty="0" err="1"/>
            <a:t>cards</a:t>
          </a:r>
          <a:r>
            <a:rPr lang="fr-FR" sz="3000" dirty="0"/>
            <a:t> to </a:t>
          </a:r>
          <a:r>
            <a:rPr lang="fr-FR" sz="3000" dirty="0" err="1"/>
            <a:t>be</a:t>
          </a:r>
          <a:r>
            <a:rPr lang="fr-FR" sz="3000" dirty="0"/>
            <a:t> </a:t>
          </a:r>
          <a:r>
            <a:rPr lang="fr-FR" sz="3000" dirty="0" err="1"/>
            <a:t>teleported</a:t>
          </a:r>
          <a:endParaRPr lang="en-US" sz="3000" dirty="0"/>
        </a:p>
      </dgm:t>
    </dgm:pt>
    <dgm:pt modelId="{1488250C-D2E6-4AA2-A931-3E65C4865E73}" type="parTrans" cxnId="{37847B8C-07AC-4FB9-BD23-960EF8C10760}">
      <dgm:prSet/>
      <dgm:spPr/>
      <dgm:t>
        <a:bodyPr/>
        <a:lstStyle/>
        <a:p>
          <a:endParaRPr lang="en-US"/>
        </a:p>
      </dgm:t>
    </dgm:pt>
    <dgm:pt modelId="{4F99B100-5104-4777-82EB-156EC07046F4}" type="sibTrans" cxnId="{37847B8C-07AC-4FB9-BD23-960EF8C10760}">
      <dgm:prSet/>
      <dgm:spPr/>
      <dgm:t>
        <a:bodyPr/>
        <a:lstStyle/>
        <a:p>
          <a:endParaRPr lang="en-US"/>
        </a:p>
      </dgm:t>
    </dgm:pt>
    <dgm:pt modelId="{7D10A458-F837-47DF-8C7A-47A272B53E7A}">
      <dgm:prSet/>
      <dgm:spPr/>
      <dgm:t>
        <a:bodyPr/>
        <a:lstStyle/>
        <a:p>
          <a:r>
            <a:rPr lang="fr-FR" dirty="0"/>
            <a:t>Swaps the </a:t>
          </a:r>
          <a:r>
            <a:rPr lang="fr-FR" dirty="0" err="1"/>
            <a:t>corresponding</a:t>
          </a:r>
          <a:r>
            <a:rPr lang="fr-FR" dirty="0"/>
            <a:t> </a:t>
          </a:r>
          <a:r>
            <a:rPr lang="fr-FR" dirty="0" err="1"/>
            <a:t>amount</a:t>
          </a:r>
          <a:r>
            <a:rPr lang="fr-FR" dirty="0"/>
            <a:t> of cars </a:t>
          </a:r>
          <a:r>
            <a:rPr lang="fr-FR" dirty="0" err="1"/>
            <a:t>between</a:t>
          </a:r>
          <a:r>
            <a:rPr lang="fr-FR" dirty="0"/>
            <a:t> the </a:t>
          </a:r>
          <a:r>
            <a:rPr lang="fr-FR" dirty="0" err="1"/>
            <a:t>player</a:t>
          </a:r>
          <a:r>
            <a:rPr lang="fr-FR" dirty="0"/>
            <a:t> and the </a:t>
          </a:r>
          <a:r>
            <a:rPr lang="fr-FR" dirty="0" err="1"/>
            <a:t>next</a:t>
          </a:r>
          <a:r>
            <a:rPr lang="fr-FR" dirty="0"/>
            <a:t> </a:t>
          </a:r>
          <a:r>
            <a:rPr lang="fr-FR" dirty="0" err="1"/>
            <a:t>player</a:t>
          </a:r>
          <a:r>
            <a:rPr lang="fr-FR" dirty="0"/>
            <a:t> (</a:t>
          </a:r>
          <a:r>
            <a:rPr lang="fr-FR" dirty="0" err="1"/>
            <a:t>from</a:t>
          </a:r>
          <a:r>
            <a:rPr lang="fr-FR" dirty="0"/>
            <a:t> 0 to 3)</a:t>
          </a:r>
          <a:endParaRPr lang="en-US" dirty="0"/>
        </a:p>
      </dgm:t>
    </dgm:pt>
    <dgm:pt modelId="{C76FF67D-8016-410E-86C1-3835A175C4EB}" type="parTrans" cxnId="{5749FB82-3A5B-4CD6-80C6-22C643BE12FC}">
      <dgm:prSet/>
      <dgm:spPr/>
      <dgm:t>
        <a:bodyPr/>
        <a:lstStyle/>
        <a:p>
          <a:endParaRPr lang="en-US"/>
        </a:p>
      </dgm:t>
    </dgm:pt>
    <dgm:pt modelId="{B96CF9F1-13FC-4878-B67C-1346D928F594}" type="sibTrans" cxnId="{5749FB82-3A5B-4CD6-80C6-22C643BE12FC}">
      <dgm:prSet/>
      <dgm:spPr/>
      <dgm:t>
        <a:bodyPr/>
        <a:lstStyle/>
        <a:p>
          <a:endParaRPr lang="en-US"/>
        </a:p>
      </dgm:t>
    </dgm:pt>
    <dgm:pt modelId="{BAFB8CD3-098B-BF46-9D17-3B0E7700D7B3}" type="pres">
      <dgm:prSet presAssocID="{B5F6161B-CC02-49B9-8AE7-5154D2DAFFB8}" presName="Name0" presStyleCnt="0">
        <dgm:presLayoutVars>
          <dgm:dir/>
          <dgm:resizeHandles val="exact"/>
        </dgm:presLayoutVars>
      </dgm:prSet>
      <dgm:spPr/>
    </dgm:pt>
    <dgm:pt modelId="{A7924E3B-85AF-3441-B4C9-E773BE554043}" type="pres">
      <dgm:prSet presAssocID="{340BB2B2-F39A-433C-9048-8621CA58CFD8}" presName="node" presStyleLbl="node1" presStyleIdx="0" presStyleCnt="2">
        <dgm:presLayoutVars>
          <dgm:bulletEnabled val="1"/>
        </dgm:presLayoutVars>
      </dgm:prSet>
      <dgm:spPr/>
    </dgm:pt>
    <dgm:pt modelId="{3614677B-C762-6F4B-AA3C-7491A64279CE}" type="pres">
      <dgm:prSet presAssocID="{4F99B100-5104-4777-82EB-156EC07046F4}" presName="sibTrans" presStyleLbl="sibTrans1D1" presStyleIdx="0" presStyleCnt="1"/>
      <dgm:spPr/>
    </dgm:pt>
    <dgm:pt modelId="{3D722536-FAB0-A644-BA59-1AC9AAEBBA09}" type="pres">
      <dgm:prSet presAssocID="{4F99B100-5104-4777-82EB-156EC07046F4}" presName="connectorText" presStyleLbl="sibTrans1D1" presStyleIdx="0" presStyleCnt="1"/>
      <dgm:spPr/>
    </dgm:pt>
    <dgm:pt modelId="{D118F295-E8C4-4E4B-820A-2506E78D67BD}" type="pres">
      <dgm:prSet presAssocID="{7D10A458-F837-47DF-8C7A-47A272B53E7A}" presName="node" presStyleLbl="node1" presStyleIdx="1" presStyleCnt="2">
        <dgm:presLayoutVars>
          <dgm:bulletEnabled val="1"/>
        </dgm:presLayoutVars>
      </dgm:prSet>
      <dgm:spPr/>
    </dgm:pt>
  </dgm:ptLst>
  <dgm:cxnLst>
    <dgm:cxn modelId="{5A7FE80F-6811-DB45-BA99-5F14BC2E3D78}" type="presOf" srcId="{340BB2B2-F39A-433C-9048-8621CA58CFD8}" destId="{A7924E3B-85AF-3441-B4C9-E773BE554043}" srcOrd="0" destOrd="0" presId="urn:microsoft.com/office/officeart/2016/7/layout/RepeatingBendingProcessNew"/>
    <dgm:cxn modelId="{1E480C48-A038-DD49-BEF6-6816DB7ACED3}" type="presOf" srcId="{4F99B100-5104-4777-82EB-156EC07046F4}" destId="{3614677B-C762-6F4B-AA3C-7491A64279CE}" srcOrd="0" destOrd="0" presId="urn:microsoft.com/office/officeart/2016/7/layout/RepeatingBendingProcessNew"/>
    <dgm:cxn modelId="{BA2B0C75-5F18-E348-AAC0-F1766C87670E}" type="presOf" srcId="{B5F6161B-CC02-49B9-8AE7-5154D2DAFFB8}" destId="{BAFB8CD3-098B-BF46-9D17-3B0E7700D7B3}" srcOrd="0" destOrd="0" presId="urn:microsoft.com/office/officeart/2016/7/layout/RepeatingBendingProcessNew"/>
    <dgm:cxn modelId="{5749FB82-3A5B-4CD6-80C6-22C643BE12FC}" srcId="{B5F6161B-CC02-49B9-8AE7-5154D2DAFFB8}" destId="{7D10A458-F837-47DF-8C7A-47A272B53E7A}" srcOrd="1" destOrd="0" parTransId="{C76FF67D-8016-410E-86C1-3835A175C4EB}" sibTransId="{B96CF9F1-13FC-4878-B67C-1346D928F594}"/>
    <dgm:cxn modelId="{37847B8C-07AC-4FB9-BD23-960EF8C10760}" srcId="{B5F6161B-CC02-49B9-8AE7-5154D2DAFFB8}" destId="{340BB2B2-F39A-433C-9048-8621CA58CFD8}" srcOrd="0" destOrd="0" parTransId="{1488250C-D2E6-4AA2-A931-3E65C4865E73}" sibTransId="{4F99B100-5104-4777-82EB-156EC07046F4}"/>
    <dgm:cxn modelId="{6C0B8E94-2BD4-A84A-AE15-0743F6A373EE}" type="presOf" srcId="{7D10A458-F837-47DF-8C7A-47A272B53E7A}" destId="{D118F295-E8C4-4E4B-820A-2506E78D67BD}" srcOrd="0" destOrd="0" presId="urn:microsoft.com/office/officeart/2016/7/layout/RepeatingBendingProcessNew"/>
    <dgm:cxn modelId="{B98A00E3-5A8C-C244-9F7F-C440398212CC}" type="presOf" srcId="{4F99B100-5104-4777-82EB-156EC07046F4}" destId="{3D722536-FAB0-A644-BA59-1AC9AAEBBA09}" srcOrd="1" destOrd="0" presId="urn:microsoft.com/office/officeart/2016/7/layout/RepeatingBendingProcessNew"/>
    <dgm:cxn modelId="{C2768D3F-BA01-504C-B7B1-3B3A574B2EA8}" type="presParOf" srcId="{BAFB8CD3-098B-BF46-9D17-3B0E7700D7B3}" destId="{A7924E3B-85AF-3441-B4C9-E773BE554043}" srcOrd="0" destOrd="0" presId="urn:microsoft.com/office/officeart/2016/7/layout/RepeatingBendingProcessNew"/>
    <dgm:cxn modelId="{54E0DE2E-2098-374F-AC40-77628CB331F2}" type="presParOf" srcId="{BAFB8CD3-098B-BF46-9D17-3B0E7700D7B3}" destId="{3614677B-C762-6F4B-AA3C-7491A64279CE}" srcOrd="1" destOrd="0" presId="urn:microsoft.com/office/officeart/2016/7/layout/RepeatingBendingProcessNew"/>
    <dgm:cxn modelId="{9B79F758-5F0E-FA48-89CD-E42D0EA7A606}" type="presParOf" srcId="{3614677B-C762-6F4B-AA3C-7491A64279CE}" destId="{3D722536-FAB0-A644-BA59-1AC9AAEBBA09}" srcOrd="0" destOrd="0" presId="urn:microsoft.com/office/officeart/2016/7/layout/RepeatingBendingProcessNew"/>
    <dgm:cxn modelId="{58FED5AE-49E5-8D49-AF69-CF93210CB33C}" type="presParOf" srcId="{BAFB8CD3-098B-BF46-9D17-3B0E7700D7B3}" destId="{D118F295-E8C4-4E4B-820A-2506E78D67BD}" srcOrd="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21A2F89-B203-4499-984A-1405F01DADF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5C548B0-DB86-487F-AF07-5C0BF069C4AF}">
      <dgm:prSet/>
      <dgm:spPr/>
      <dgm:t>
        <a:bodyPr/>
        <a:lstStyle/>
        <a:p>
          <a:r>
            <a:rPr lang="fr-FR" b="1" dirty="0" err="1"/>
            <a:t>Maps</a:t>
          </a:r>
          <a:r>
            <a:rPr lang="fr-FR" dirty="0"/>
            <a:t> the hands of </a:t>
          </a:r>
          <a:r>
            <a:rPr lang="fr-FR" dirty="0" err="1"/>
            <a:t>two</a:t>
          </a:r>
          <a:r>
            <a:rPr lang="fr-FR" dirty="0"/>
            <a:t> </a:t>
          </a:r>
          <a:r>
            <a:rPr lang="fr-FR" dirty="0" err="1"/>
            <a:t>players</a:t>
          </a:r>
          <a:r>
            <a:rPr lang="fr-FR" dirty="0"/>
            <a:t> to </a:t>
          </a:r>
          <a:r>
            <a:rPr lang="fr-FR" b="1" dirty="0"/>
            <a:t>qubits</a:t>
          </a:r>
          <a:endParaRPr lang="en-US" b="1" dirty="0"/>
        </a:p>
      </dgm:t>
    </dgm:pt>
    <dgm:pt modelId="{AD86B5E9-6A0F-4528-BE72-9AEFFD9F88BA}" type="parTrans" cxnId="{A52F6EC2-24F2-466B-AF52-EF6CEC9D0192}">
      <dgm:prSet/>
      <dgm:spPr/>
      <dgm:t>
        <a:bodyPr/>
        <a:lstStyle/>
        <a:p>
          <a:endParaRPr lang="en-US"/>
        </a:p>
      </dgm:t>
    </dgm:pt>
    <dgm:pt modelId="{AEE638AC-037A-4B3F-95B6-CAB0A11246FF}" type="sibTrans" cxnId="{A52F6EC2-24F2-466B-AF52-EF6CEC9D0192}">
      <dgm:prSet/>
      <dgm:spPr/>
      <dgm:t>
        <a:bodyPr/>
        <a:lstStyle/>
        <a:p>
          <a:endParaRPr lang="en-US"/>
        </a:p>
      </dgm:t>
    </dgm:pt>
    <dgm:pt modelId="{B89FBB38-C04F-4B71-A319-F0FBD41C2CD0}">
      <dgm:prSet/>
      <dgm:spPr/>
      <dgm:t>
        <a:bodyPr/>
        <a:lstStyle/>
        <a:p>
          <a:r>
            <a:rPr lang="fr-FR" dirty="0"/>
            <a:t>Use </a:t>
          </a:r>
          <a:r>
            <a:rPr lang="fr-FR" b="1" dirty="0" err="1"/>
            <a:t>controlled</a:t>
          </a:r>
          <a:r>
            <a:rPr lang="fr-FR" b="1" dirty="0"/>
            <a:t> swap </a:t>
          </a:r>
          <a:r>
            <a:rPr lang="fr-FR" b="1" dirty="0" err="1"/>
            <a:t>gates</a:t>
          </a:r>
          <a:endParaRPr lang="en-US" b="1" dirty="0"/>
        </a:p>
      </dgm:t>
    </dgm:pt>
    <dgm:pt modelId="{E91D1FAD-7AB3-48F7-A261-9071C8EB088F}" type="parTrans" cxnId="{BEB1E345-0965-43BF-AD1C-C86B3B4E69E6}">
      <dgm:prSet/>
      <dgm:spPr/>
      <dgm:t>
        <a:bodyPr/>
        <a:lstStyle/>
        <a:p>
          <a:endParaRPr lang="en-US"/>
        </a:p>
      </dgm:t>
    </dgm:pt>
    <dgm:pt modelId="{ADA1148A-88D8-4121-81B6-0404E3887E19}" type="sibTrans" cxnId="{BEB1E345-0965-43BF-AD1C-C86B3B4E69E6}">
      <dgm:prSet/>
      <dgm:spPr/>
      <dgm:t>
        <a:bodyPr/>
        <a:lstStyle/>
        <a:p>
          <a:endParaRPr lang="en-US"/>
        </a:p>
      </dgm:t>
    </dgm:pt>
    <dgm:pt modelId="{69352626-0285-4DB8-A4C8-EEEDD361AEF3}">
      <dgm:prSet/>
      <dgm:spPr/>
      <dgm:t>
        <a:bodyPr/>
        <a:lstStyle/>
        <a:p>
          <a:r>
            <a:rPr lang="fr-FR" dirty="0"/>
            <a:t>All the qubits to 1 go to the first </a:t>
          </a:r>
          <a:r>
            <a:rPr lang="fr-FR" dirty="0" err="1"/>
            <a:t>player</a:t>
          </a:r>
          <a:r>
            <a:rPr lang="fr-FR" dirty="0"/>
            <a:t>, all the qubits to 0 go to the second </a:t>
          </a:r>
          <a:r>
            <a:rPr lang="fr-FR" dirty="0" err="1"/>
            <a:t>player</a:t>
          </a:r>
          <a:endParaRPr lang="en-US" dirty="0"/>
        </a:p>
      </dgm:t>
    </dgm:pt>
    <dgm:pt modelId="{DA6D33BE-0E51-4E4D-AF25-0E509379B84D}" type="parTrans" cxnId="{DE9444B0-3F28-4EF4-97C2-6A03D76F9C53}">
      <dgm:prSet/>
      <dgm:spPr/>
      <dgm:t>
        <a:bodyPr/>
        <a:lstStyle/>
        <a:p>
          <a:endParaRPr lang="en-US"/>
        </a:p>
      </dgm:t>
    </dgm:pt>
    <dgm:pt modelId="{D7891095-26B5-4473-96F9-18674DB4CB0C}" type="sibTrans" cxnId="{DE9444B0-3F28-4EF4-97C2-6A03D76F9C53}">
      <dgm:prSet/>
      <dgm:spPr/>
      <dgm:t>
        <a:bodyPr/>
        <a:lstStyle/>
        <a:p>
          <a:endParaRPr lang="en-US"/>
        </a:p>
      </dgm:t>
    </dgm:pt>
    <dgm:pt modelId="{BD69B0B4-AC80-42FA-A613-448950FEEFB6}">
      <dgm:prSet/>
      <dgm:spPr/>
      <dgm:t>
        <a:bodyPr/>
        <a:lstStyle/>
        <a:p>
          <a:r>
            <a:rPr lang="fr-FR"/>
            <a:t>This allows to swap cards between the two players</a:t>
          </a:r>
          <a:endParaRPr lang="en-US"/>
        </a:p>
      </dgm:t>
    </dgm:pt>
    <dgm:pt modelId="{7461CD50-5CEC-4E9E-97C0-587D31339A1E}" type="parTrans" cxnId="{C7542A2C-C9B3-467D-9115-A96F49841C11}">
      <dgm:prSet/>
      <dgm:spPr/>
      <dgm:t>
        <a:bodyPr/>
        <a:lstStyle/>
        <a:p>
          <a:endParaRPr lang="en-US"/>
        </a:p>
      </dgm:t>
    </dgm:pt>
    <dgm:pt modelId="{ED2572EB-60AE-4633-8FA7-40EA19041F4D}" type="sibTrans" cxnId="{C7542A2C-C9B3-467D-9115-A96F49841C11}">
      <dgm:prSet/>
      <dgm:spPr/>
      <dgm:t>
        <a:bodyPr/>
        <a:lstStyle/>
        <a:p>
          <a:endParaRPr lang="en-US"/>
        </a:p>
      </dgm:t>
    </dgm:pt>
    <dgm:pt modelId="{003D9960-3922-FD4E-A109-D11A7181B25B}" type="pres">
      <dgm:prSet presAssocID="{F21A2F89-B203-4499-984A-1405F01DADFD}" presName="linear" presStyleCnt="0">
        <dgm:presLayoutVars>
          <dgm:animLvl val="lvl"/>
          <dgm:resizeHandles val="exact"/>
        </dgm:presLayoutVars>
      </dgm:prSet>
      <dgm:spPr/>
    </dgm:pt>
    <dgm:pt modelId="{0BB84E8F-BFDE-CA40-B129-726AB74D0294}" type="pres">
      <dgm:prSet presAssocID="{A5C548B0-DB86-487F-AF07-5C0BF069C4A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F9D00CD-2D12-FC4B-ACC5-5E047560DE42}" type="pres">
      <dgm:prSet presAssocID="{AEE638AC-037A-4B3F-95B6-CAB0A11246FF}" presName="spacer" presStyleCnt="0"/>
      <dgm:spPr/>
    </dgm:pt>
    <dgm:pt modelId="{C9296282-2832-B54C-99DD-EEC39B6EA48C}" type="pres">
      <dgm:prSet presAssocID="{B89FBB38-C04F-4B71-A319-F0FBD41C2CD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9050137-A622-A244-A7A3-9DBE97113C62}" type="pres">
      <dgm:prSet presAssocID="{ADA1148A-88D8-4121-81B6-0404E3887E19}" presName="spacer" presStyleCnt="0"/>
      <dgm:spPr/>
    </dgm:pt>
    <dgm:pt modelId="{C87AB205-1517-DF4E-A795-CE7AB210E1CF}" type="pres">
      <dgm:prSet presAssocID="{69352626-0285-4DB8-A4C8-EEEDD361AEF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421D422-650D-2449-9930-CAE738FD120D}" type="pres">
      <dgm:prSet presAssocID="{D7891095-26B5-4473-96F9-18674DB4CB0C}" presName="spacer" presStyleCnt="0"/>
      <dgm:spPr/>
    </dgm:pt>
    <dgm:pt modelId="{D541F669-8EE7-2348-914F-2D037B58AB68}" type="pres">
      <dgm:prSet presAssocID="{BD69B0B4-AC80-42FA-A613-448950FEEFB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96F7D1A-CCD5-EA48-9A9A-88059B22354E}" type="presOf" srcId="{BD69B0B4-AC80-42FA-A613-448950FEEFB6}" destId="{D541F669-8EE7-2348-914F-2D037B58AB68}" srcOrd="0" destOrd="0" presId="urn:microsoft.com/office/officeart/2005/8/layout/vList2"/>
    <dgm:cxn modelId="{A06C9722-4A49-B843-92A5-F65A70D60134}" type="presOf" srcId="{F21A2F89-B203-4499-984A-1405F01DADFD}" destId="{003D9960-3922-FD4E-A109-D11A7181B25B}" srcOrd="0" destOrd="0" presId="urn:microsoft.com/office/officeart/2005/8/layout/vList2"/>
    <dgm:cxn modelId="{C7542A2C-C9B3-467D-9115-A96F49841C11}" srcId="{F21A2F89-B203-4499-984A-1405F01DADFD}" destId="{BD69B0B4-AC80-42FA-A613-448950FEEFB6}" srcOrd="3" destOrd="0" parTransId="{7461CD50-5CEC-4E9E-97C0-587D31339A1E}" sibTransId="{ED2572EB-60AE-4633-8FA7-40EA19041F4D}"/>
    <dgm:cxn modelId="{BEB1E345-0965-43BF-AD1C-C86B3B4E69E6}" srcId="{F21A2F89-B203-4499-984A-1405F01DADFD}" destId="{B89FBB38-C04F-4B71-A319-F0FBD41C2CD0}" srcOrd="1" destOrd="0" parTransId="{E91D1FAD-7AB3-48F7-A261-9071C8EB088F}" sibTransId="{ADA1148A-88D8-4121-81B6-0404E3887E19}"/>
    <dgm:cxn modelId="{DE9444B0-3F28-4EF4-97C2-6A03D76F9C53}" srcId="{F21A2F89-B203-4499-984A-1405F01DADFD}" destId="{69352626-0285-4DB8-A4C8-EEEDD361AEF3}" srcOrd="2" destOrd="0" parTransId="{DA6D33BE-0E51-4E4D-AF25-0E509379B84D}" sibTransId="{D7891095-26B5-4473-96F9-18674DB4CB0C}"/>
    <dgm:cxn modelId="{A52F6EC2-24F2-466B-AF52-EF6CEC9D0192}" srcId="{F21A2F89-B203-4499-984A-1405F01DADFD}" destId="{A5C548B0-DB86-487F-AF07-5C0BF069C4AF}" srcOrd="0" destOrd="0" parTransId="{AD86B5E9-6A0F-4528-BE72-9AEFFD9F88BA}" sibTransId="{AEE638AC-037A-4B3F-95B6-CAB0A11246FF}"/>
    <dgm:cxn modelId="{33FF75CD-2EAB-6449-A801-B8DA09AC3FB7}" type="presOf" srcId="{69352626-0285-4DB8-A4C8-EEEDD361AEF3}" destId="{C87AB205-1517-DF4E-A795-CE7AB210E1CF}" srcOrd="0" destOrd="0" presId="urn:microsoft.com/office/officeart/2005/8/layout/vList2"/>
    <dgm:cxn modelId="{7798F3D7-F28A-CF41-AE02-178E66C7D0D0}" type="presOf" srcId="{B89FBB38-C04F-4B71-A319-F0FBD41C2CD0}" destId="{C9296282-2832-B54C-99DD-EEC39B6EA48C}" srcOrd="0" destOrd="0" presId="urn:microsoft.com/office/officeart/2005/8/layout/vList2"/>
    <dgm:cxn modelId="{E4BE1BE4-3E7D-0A4E-9399-DD78B2307F99}" type="presOf" srcId="{A5C548B0-DB86-487F-AF07-5C0BF069C4AF}" destId="{0BB84E8F-BFDE-CA40-B129-726AB74D0294}" srcOrd="0" destOrd="0" presId="urn:microsoft.com/office/officeart/2005/8/layout/vList2"/>
    <dgm:cxn modelId="{3B3AED0C-7667-BC4F-86DE-35EF9FA71BC5}" type="presParOf" srcId="{003D9960-3922-FD4E-A109-D11A7181B25B}" destId="{0BB84E8F-BFDE-CA40-B129-726AB74D0294}" srcOrd="0" destOrd="0" presId="urn:microsoft.com/office/officeart/2005/8/layout/vList2"/>
    <dgm:cxn modelId="{CBA150A2-D977-DB41-A587-CE7CC736B6CF}" type="presParOf" srcId="{003D9960-3922-FD4E-A109-D11A7181B25B}" destId="{1F9D00CD-2D12-FC4B-ACC5-5E047560DE42}" srcOrd="1" destOrd="0" presId="urn:microsoft.com/office/officeart/2005/8/layout/vList2"/>
    <dgm:cxn modelId="{276E6A36-CF4C-C64C-A214-832E9D32D9AD}" type="presParOf" srcId="{003D9960-3922-FD4E-A109-D11A7181B25B}" destId="{C9296282-2832-B54C-99DD-EEC39B6EA48C}" srcOrd="2" destOrd="0" presId="urn:microsoft.com/office/officeart/2005/8/layout/vList2"/>
    <dgm:cxn modelId="{9DE06CF4-2847-0240-9CE0-FD5D9772FE62}" type="presParOf" srcId="{003D9960-3922-FD4E-A109-D11A7181B25B}" destId="{89050137-A622-A244-A7A3-9DBE97113C62}" srcOrd="3" destOrd="0" presId="urn:microsoft.com/office/officeart/2005/8/layout/vList2"/>
    <dgm:cxn modelId="{552C9BD6-CC07-CC48-9BAF-50176DFA9A66}" type="presParOf" srcId="{003D9960-3922-FD4E-A109-D11A7181B25B}" destId="{C87AB205-1517-DF4E-A795-CE7AB210E1CF}" srcOrd="4" destOrd="0" presId="urn:microsoft.com/office/officeart/2005/8/layout/vList2"/>
    <dgm:cxn modelId="{75B80752-D67F-9446-B8DC-88E62B372970}" type="presParOf" srcId="{003D9960-3922-FD4E-A109-D11A7181B25B}" destId="{3421D422-650D-2449-9930-CAE738FD120D}" srcOrd="5" destOrd="0" presId="urn:microsoft.com/office/officeart/2005/8/layout/vList2"/>
    <dgm:cxn modelId="{5D5706F9-1308-C048-810A-544C88498E5E}" type="presParOf" srcId="{003D9960-3922-FD4E-A109-D11A7181B25B}" destId="{D541F669-8EE7-2348-914F-2D037B58AB6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ECF5A6A-5C0A-4911-A997-8EBC4559C9E3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5115606-C512-4F66-8F47-FBB1D5161D16}">
      <dgm:prSet/>
      <dgm:spPr/>
      <dgm:t>
        <a:bodyPr/>
        <a:lstStyle/>
        <a:p>
          <a:r>
            <a:rPr lang="fr-FR" dirty="0"/>
            <a:t>Uses </a:t>
          </a:r>
          <a:r>
            <a:rPr lang="fr-FR" b="1" dirty="0"/>
            <a:t>superposition </a:t>
          </a:r>
          <a:r>
            <a:rPr lang="fr-FR" dirty="0" err="1"/>
            <a:t>so</a:t>
          </a:r>
          <a:r>
            <a:rPr lang="fr-FR" dirty="0"/>
            <a:t> </a:t>
          </a:r>
          <a:r>
            <a:rPr lang="fr-FR" dirty="0" err="1"/>
            <a:t>you</a:t>
          </a:r>
          <a:r>
            <a:rPr lang="fr-FR" dirty="0"/>
            <a:t> </a:t>
          </a:r>
          <a:r>
            <a:rPr lang="fr-FR" dirty="0" err="1"/>
            <a:t>don’t</a:t>
          </a:r>
          <a:r>
            <a:rPr lang="fr-FR" dirty="0"/>
            <a:t> know the </a:t>
          </a:r>
          <a:r>
            <a:rPr lang="fr-FR" dirty="0" err="1"/>
            <a:t>card</a:t>
          </a:r>
          <a:r>
            <a:rPr lang="fr-FR" dirty="0"/>
            <a:t> value </a:t>
          </a:r>
          <a:r>
            <a:rPr lang="fr-FR" dirty="0" err="1"/>
            <a:t>until</a:t>
          </a:r>
          <a:r>
            <a:rPr lang="fr-FR" dirty="0"/>
            <a:t> </a:t>
          </a:r>
          <a:r>
            <a:rPr lang="fr-FR" dirty="0" err="1"/>
            <a:t>you</a:t>
          </a:r>
          <a:r>
            <a:rPr lang="fr-FR" dirty="0"/>
            <a:t> </a:t>
          </a:r>
          <a:r>
            <a:rPr lang="fr-FR" dirty="0" err="1"/>
            <a:t>play</a:t>
          </a:r>
          <a:r>
            <a:rPr lang="fr-FR" dirty="0"/>
            <a:t> </a:t>
          </a:r>
          <a:r>
            <a:rPr lang="fr-FR" dirty="0" err="1"/>
            <a:t>it</a:t>
          </a:r>
          <a:r>
            <a:rPr lang="fr-FR" dirty="0"/>
            <a:t>.</a:t>
          </a:r>
          <a:endParaRPr lang="en-US" dirty="0"/>
        </a:p>
      </dgm:t>
    </dgm:pt>
    <dgm:pt modelId="{AECA2E16-C607-4F6D-8405-E5CBD6AC59D3}" type="parTrans" cxnId="{309333D2-F197-4F7D-8F67-8FE20C681366}">
      <dgm:prSet/>
      <dgm:spPr/>
      <dgm:t>
        <a:bodyPr/>
        <a:lstStyle/>
        <a:p>
          <a:endParaRPr lang="en-US"/>
        </a:p>
      </dgm:t>
    </dgm:pt>
    <dgm:pt modelId="{E50BD0A0-D91E-4243-8600-1672A7DA420C}" type="sibTrans" cxnId="{309333D2-F197-4F7D-8F67-8FE20C681366}">
      <dgm:prSet/>
      <dgm:spPr/>
      <dgm:t>
        <a:bodyPr/>
        <a:lstStyle/>
        <a:p>
          <a:endParaRPr lang="en-US"/>
        </a:p>
      </dgm:t>
    </dgm:pt>
    <dgm:pt modelId="{61D44A22-70DF-48E1-BB71-68FD06669396}">
      <dgm:prSet/>
      <dgm:spPr/>
      <dgm:t>
        <a:bodyPr/>
        <a:lstStyle/>
        <a:p>
          <a:r>
            <a:rPr lang="fr-FR"/>
            <a:t>When played it can take any card value randomly</a:t>
          </a:r>
          <a:endParaRPr lang="en-US"/>
        </a:p>
      </dgm:t>
    </dgm:pt>
    <dgm:pt modelId="{E3AE2A9D-75FA-4DA8-BFDE-0658B2785350}" type="parTrans" cxnId="{13D57199-5085-4AB9-9F4C-839CE987B066}">
      <dgm:prSet/>
      <dgm:spPr/>
      <dgm:t>
        <a:bodyPr/>
        <a:lstStyle/>
        <a:p>
          <a:endParaRPr lang="en-US"/>
        </a:p>
      </dgm:t>
    </dgm:pt>
    <dgm:pt modelId="{7EFC0449-B341-46CB-8F62-D48868A1E53F}" type="sibTrans" cxnId="{13D57199-5085-4AB9-9F4C-839CE987B066}">
      <dgm:prSet/>
      <dgm:spPr/>
      <dgm:t>
        <a:bodyPr/>
        <a:lstStyle/>
        <a:p>
          <a:endParaRPr lang="en-US"/>
        </a:p>
      </dgm:t>
    </dgm:pt>
    <dgm:pt modelId="{FE5DAFEB-83AC-AA48-A705-3B345E1BA0AD}" type="pres">
      <dgm:prSet presAssocID="{DECF5A6A-5C0A-4911-A997-8EBC4559C9E3}" presName="Name0" presStyleCnt="0">
        <dgm:presLayoutVars>
          <dgm:dir/>
          <dgm:resizeHandles val="exact"/>
        </dgm:presLayoutVars>
      </dgm:prSet>
      <dgm:spPr/>
    </dgm:pt>
    <dgm:pt modelId="{4F6506AF-39AB-F24F-869F-7CCD51EA4382}" type="pres">
      <dgm:prSet presAssocID="{45115606-C512-4F66-8F47-FBB1D5161D16}" presName="node" presStyleLbl="node1" presStyleIdx="0" presStyleCnt="2">
        <dgm:presLayoutVars>
          <dgm:bulletEnabled val="1"/>
        </dgm:presLayoutVars>
      </dgm:prSet>
      <dgm:spPr/>
    </dgm:pt>
    <dgm:pt modelId="{1311710E-B04B-5244-BDAE-AC39D13B6FAC}" type="pres">
      <dgm:prSet presAssocID="{E50BD0A0-D91E-4243-8600-1672A7DA420C}" presName="sibTrans" presStyleLbl="sibTrans1D1" presStyleIdx="0" presStyleCnt="1"/>
      <dgm:spPr/>
    </dgm:pt>
    <dgm:pt modelId="{E9C00A1F-A336-5B43-994E-7F97FD560637}" type="pres">
      <dgm:prSet presAssocID="{E50BD0A0-D91E-4243-8600-1672A7DA420C}" presName="connectorText" presStyleLbl="sibTrans1D1" presStyleIdx="0" presStyleCnt="1"/>
      <dgm:spPr/>
    </dgm:pt>
    <dgm:pt modelId="{BB381140-EA7D-EB4D-A0D6-35F61EEAC831}" type="pres">
      <dgm:prSet presAssocID="{61D44A22-70DF-48E1-BB71-68FD06669396}" presName="node" presStyleLbl="node1" presStyleIdx="1" presStyleCnt="2">
        <dgm:presLayoutVars>
          <dgm:bulletEnabled val="1"/>
        </dgm:presLayoutVars>
      </dgm:prSet>
      <dgm:spPr/>
    </dgm:pt>
  </dgm:ptLst>
  <dgm:cxnLst>
    <dgm:cxn modelId="{D506B064-51EA-7B4E-AE8E-D799F6E5D19E}" type="presOf" srcId="{E50BD0A0-D91E-4243-8600-1672A7DA420C}" destId="{1311710E-B04B-5244-BDAE-AC39D13B6FAC}" srcOrd="0" destOrd="0" presId="urn:microsoft.com/office/officeart/2016/7/layout/RepeatingBendingProcessNew"/>
    <dgm:cxn modelId="{D2627666-9C13-144D-9AF0-C8AF672A67A3}" type="presOf" srcId="{E50BD0A0-D91E-4243-8600-1672A7DA420C}" destId="{E9C00A1F-A336-5B43-994E-7F97FD560637}" srcOrd="1" destOrd="0" presId="urn:microsoft.com/office/officeart/2016/7/layout/RepeatingBendingProcessNew"/>
    <dgm:cxn modelId="{13D57199-5085-4AB9-9F4C-839CE987B066}" srcId="{DECF5A6A-5C0A-4911-A997-8EBC4559C9E3}" destId="{61D44A22-70DF-48E1-BB71-68FD06669396}" srcOrd="1" destOrd="0" parTransId="{E3AE2A9D-75FA-4DA8-BFDE-0658B2785350}" sibTransId="{7EFC0449-B341-46CB-8F62-D48868A1E53F}"/>
    <dgm:cxn modelId="{2B52C6A3-66D5-ED43-AD46-CFF343253367}" type="presOf" srcId="{45115606-C512-4F66-8F47-FBB1D5161D16}" destId="{4F6506AF-39AB-F24F-869F-7CCD51EA4382}" srcOrd="0" destOrd="0" presId="urn:microsoft.com/office/officeart/2016/7/layout/RepeatingBendingProcessNew"/>
    <dgm:cxn modelId="{D62D05A5-548F-524C-8835-232CFDB2A764}" type="presOf" srcId="{61D44A22-70DF-48E1-BB71-68FD06669396}" destId="{BB381140-EA7D-EB4D-A0D6-35F61EEAC831}" srcOrd="0" destOrd="0" presId="urn:microsoft.com/office/officeart/2016/7/layout/RepeatingBendingProcessNew"/>
    <dgm:cxn modelId="{309333D2-F197-4F7D-8F67-8FE20C681366}" srcId="{DECF5A6A-5C0A-4911-A997-8EBC4559C9E3}" destId="{45115606-C512-4F66-8F47-FBB1D5161D16}" srcOrd="0" destOrd="0" parTransId="{AECA2E16-C607-4F6D-8405-E5CBD6AC59D3}" sibTransId="{E50BD0A0-D91E-4243-8600-1672A7DA420C}"/>
    <dgm:cxn modelId="{5D6446E0-CE6F-0A44-8874-B55F1C28D6DA}" type="presOf" srcId="{DECF5A6A-5C0A-4911-A997-8EBC4559C9E3}" destId="{FE5DAFEB-83AC-AA48-A705-3B345E1BA0AD}" srcOrd="0" destOrd="0" presId="urn:microsoft.com/office/officeart/2016/7/layout/RepeatingBendingProcessNew"/>
    <dgm:cxn modelId="{28CE9D13-93D2-664C-B381-C7A00AA2E684}" type="presParOf" srcId="{FE5DAFEB-83AC-AA48-A705-3B345E1BA0AD}" destId="{4F6506AF-39AB-F24F-869F-7CCD51EA4382}" srcOrd="0" destOrd="0" presId="urn:microsoft.com/office/officeart/2016/7/layout/RepeatingBendingProcessNew"/>
    <dgm:cxn modelId="{7F881EF5-24D0-C048-830B-D65752802D6F}" type="presParOf" srcId="{FE5DAFEB-83AC-AA48-A705-3B345E1BA0AD}" destId="{1311710E-B04B-5244-BDAE-AC39D13B6FAC}" srcOrd="1" destOrd="0" presId="urn:microsoft.com/office/officeart/2016/7/layout/RepeatingBendingProcessNew"/>
    <dgm:cxn modelId="{8933A6D0-5A9A-B546-8E95-7E155EE2FF6B}" type="presParOf" srcId="{1311710E-B04B-5244-BDAE-AC39D13B6FAC}" destId="{E9C00A1F-A336-5B43-994E-7F97FD560637}" srcOrd="0" destOrd="0" presId="urn:microsoft.com/office/officeart/2016/7/layout/RepeatingBendingProcessNew"/>
    <dgm:cxn modelId="{E7B06C37-8C32-A84B-B22D-DE710D30FB2F}" type="presParOf" srcId="{FE5DAFEB-83AC-AA48-A705-3B345E1BA0AD}" destId="{BB381140-EA7D-EB4D-A0D6-35F61EEAC831}" srcOrd="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AD8CD-7D62-C74A-BE9D-8B1B8449471A}">
      <dsp:nvSpPr>
        <dsp:cNvPr id="0" name=""/>
        <dsp:cNvSpPr/>
      </dsp:nvSpPr>
      <dsp:spPr>
        <a:xfrm>
          <a:off x="3347378" y="815509"/>
          <a:ext cx="6287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879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45291" y="857932"/>
        <a:ext cx="32969" cy="6593"/>
      </dsp:txXfrm>
    </dsp:sp>
    <dsp:sp modelId="{6FD59FAD-4145-084F-A7F8-60FF3905A9FD}">
      <dsp:nvSpPr>
        <dsp:cNvPr id="0" name=""/>
        <dsp:cNvSpPr/>
      </dsp:nvSpPr>
      <dsp:spPr>
        <a:xfrm>
          <a:off x="482241" y="1148"/>
          <a:ext cx="2866936" cy="17201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82" tIns="147461" rIns="140482" bIns="14746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Goal </a:t>
          </a:r>
          <a:r>
            <a:rPr lang="fr-FR" sz="2300" kern="1200" dirty="0" err="1"/>
            <a:t>is</a:t>
          </a:r>
          <a:r>
            <a:rPr lang="fr-FR" sz="2300" kern="1200" dirty="0"/>
            <a:t> to </a:t>
          </a:r>
          <a:r>
            <a:rPr lang="fr-FR" sz="2300" kern="1200" dirty="0" err="1"/>
            <a:t>get</a:t>
          </a:r>
          <a:r>
            <a:rPr lang="fr-FR" sz="2300" kern="1200" dirty="0"/>
            <a:t> </a:t>
          </a:r>
          <a:r>
            <a:rPr lang="fr-FR" sz="2300" kern="1200" dirty="0" err="1"/>
            <a:t>rid</a:t>
          </a:r>
          <a:r>
            <a:rPr lang="fr-FR" sz="2300" kern="1200" dirty="0"/>
            <a:t> of all </a:t>
          </a:r>
          <a:r>
            <a:rPr lang="fr-FR" sz="2300" kern="1200" dirty="0" err="1"/>
            <a:t>your</a:t>
          </a:r>
          <a:r>
            <a:rPr lang="fr-FR" sz="2300" kern="1200" dirty="0"/>
            <a:t> </a:t>
          </a:r>
          <a:r>
            <a:rPr lang="fr-FR" sz="2300" kern="1200" dirty="0" err="1"/>
            <a:t>cards</a:t>
          </a:r>
          <a:r>
            <a:rPr lang="fr-FR" sz="2300" kern="1200" dirty="0"/>
            <a:t> </a:t>
          </a:r>
          <a:r>
            <a:rPr lang="fr-FR" sz="2300" kern="1200" dirty="0" err="1"/>
            <a:t>before</a:t>
          </a:r>
          <a:r>
            <a:rPr lang="fr-FR" sz="2300" kern="1200" dirty="0"/>
            <a:t> the </a:t>
          </a:r>
          <a:r>
            <a:rPr lang="fr-FR" sz="2300" kern="1200" dirty="0" err="1"/>
            <a:t>others</a:t>
          </a:r>
          <a:endParaRPr lang="en-US" sz="2300" kern="1200" dirty="0"/>
        </a:p>
      </dsp:txBody>
      <dsp:txXfrm>
        <a:off x="482241" y="1148"/>
        <a:ext cx="2866936" cy="1720162"/>
      </dsp:txXfrm>
    </dsp:sp>
    <dsp:sp modelId="{167B61C1-2A37-BA4C-B4E9-03977388F27C}">
      <dsp:nvSpPr>
        <dsp:cNvPr id="0" name=""/>
        <dsp:cNvSpPr/>
      </dsp:nvSpPr>
      <dsp:spPr>
        <a:xfrm>
          <a:off x="1915710" y="1719510"/>
          <a:ext cx="3526332" cy="628795"/>
        </a:xfrm>
        <a:custGeom>
          <a:avLst/>
          <a:gdLst/>
          <a:ahLst/>
          <a:cxnLst/>
          <a:rect l="0" t="0" r="0" b="0"/>
          <a:pathLst>
            <a:path>
              <a:moveTo>
                <a:pt x="3526332" y="0"/>
              </a:moveTo>
              <a:lnTo>
                <a:pt x="3526332" y="331497"/>
              </a:lnTo>
              <a:lnTo>
                <a:pt x="0" y="331497"/>
              </a:lnTo>
              <a:lnTo>
                <a:pt x="0" y="62879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89190" y="2030611"/>
        <a:ext cx="179372" cy="6593"/>
      </dsp:txXfrm>
    </dsp:sp>
    <dsp:sp modelId="{61991F26-EFE3-A446-86E5-48495D061417}">
      <dsp:nvSpPr>
        <dsp:cNvPr id="0" name=""/>
        <dsp:cNvSpPr/>
      </dsp:nvSpPr>
      <dsp:spPr>
        <a:xfrm>
          <a:off x="4008574" y="1148"/>
          <a:ext cx="2866936" cy="17201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82" tIns="147461" rIns="140482" bIns="14746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Need to </a:t>
          </a:r>
          <a:r>
            <a:rPr lang="fr-FR" sz="2300" kern="1200" dirty="0" err="1"/>
            <a:t>play</a:t>
          </a:r>
          <a:r>
            <a:rPr lang="fr-FR" sz="2300" kern="1200" dirty="0"/>
            <a:t> a </a:t>
          </a:r>
          <a:r>
            <a:rPr lang="fr-FR" sz="2300" kern="1200" dirty="0" err="1"/>
            <a:t>card</a:t>
          </a:r>
          <a:r>
            <a:rPr lang="fr-FR" sz="2300" kern="1200" dirty="0"/>
            <a:t> </a:t>
          </a:r>
          <a:r>
            <a:rPr lang="fr-FR" sz="2300" kern="1200" dirty="0" err="1"/>
            <a:t>with</a:t>
          </a:r>
          <a:r>
            <a:rPr lang="fr-FR" sz="2300" kern="1200" dirty="0"/>
            <a:t> the </a:t>
          </a:r>
          <a:r>
            <a:rPr lang="fr-FR" sz="2300" kern="1200" dirty="0" err="1"/>
            <a:t>same</a:t>
          </a:r>
          <a:r>
            <a:rPr lang="fr-FR" sz="2300" kern="1200" dirty="0"/>
            <a:t> value or </a:t>
          </a:r>
          <a:r>
            <a:rPr lang="fr-FR" sz="2300" kern="1200" dirty="0" err="1"/>
            <a:t>color</a:t>
          </a:r>
          <a:r>
            <a:rPr lang="fr-FR" sz="2300" kern="1200" dirty="0"/>
            <a:t> as the </a:t>
          </a:r>
          <a:r>
            <a:rPr lang="fr-FR" sz="2300" kern="1200" dirty="0" err="1"/>
            <a:t>previous</a:t>
          </a:r>
          <a:r>
            <a:rPr lang="fr-FR" sz="2300" kern="1200" dirty="0"/>
            <a:t> one</a:t>
          </a:r>
          <a:endParaRPr lang="en-US" sz="2300" kern="1200" dirty="0"/>
        </a:p>
      </dsp:txBody>
      <dsp:txXfrm>
        <a:off x="4008574" y="1148"/>
        <a:ext cx="2866936" cy="1720162"/>
      </dsp:txXfrm>
    </dsp:sp>
    <dsp:sp modelId="{6DBB8C7A-9A40-EA4E-A3E4-8EC9D6B4902F}">
      <dsp:nvSpPr>
        <dsp:cNvPr id="0" name=""/>
        <dsp:cNvSpPr/>
      </dsp:nvSpPr>
      <dsp:spPr>
        <a:xfrm>
          <a:off x="3347378" y="3195066"/>
          <a:ext cx="6287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879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45291" y="3237490"/>
        <a:ext cx="32969" cy="6593"/>
      </dsp:txXfrm>
    </dsp:sp>
    <dsp:sp modelId="{C52EA098-2929-484E-9507-B670A0298701}">
      <dsp:nvSpPr>
        <dsp:cNvPr id="0" name=""/>
        <dsp:cNvSpPr/>
      </dsp:nvSpPr>
      <dsp:spPr>
        <a:xfrm>
          <a:off x="482241" y="2380705"/>
          <a:ext cx="2866936" cy="17201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82" tIns="147461" rIns="140482" bIns="14746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 err="1"/>
            <a:t>Some</a:t>
          </a:r>
          <a:r>
            <a:rPr lang="fr-FR" sz="2300" kern="1200" dirty="0"/>
            <a:t> </a:t>
          </a:r>
          <a:r>
            <a:rPr lang="fr-FR" sz="2300" kern="1200" dirty="0" err="1"/>
            <a:t>cards</a:t>
          </a:r>
          <a:r>
            <a:rPr lang="fr-FR" sz="2300" kern="1200" dirty="0"/>
            <a:t> have </a:t>
          </a:r>
          <a:r>
            <a:rPr lang="fr-FR" sz="2300" kern="1200" dirty="0" err="1"/>
            <a:t>special</a:t>
          </a:r>
          <a:r>
            <a:rPr lang="fr-FR" sz="2300" kern="1200" dirty="0"/>
            <a:t> </a:t>
          </a:r>
          <a:r>
            <a:rPr lang="fr-FR" sz="2300" kern="1200" dirty="0" err="1"/>
            <a:t>effects</a:t>
          </a:r>
          <a:endParaRPr lang="en-US" sz="2300" kern="1200" dirty="0"/>
        </a:p>
      </dsp:txBody>
      <dsp:txXfrm>
        <a:off x="482241" y="2380705"/>
        <a:ext cx="2866936" cy="1720162"/>
      </dsp:txXfrm>
    </dsp:sp>
    <dsp:sp modelId="{557C0EB1-5212-FF4C-B9D8-24832797E3DB}">
      <dsp:nvSpPr>
        <dsp:cNvPr id="0" name=""/>
        <dsp:cNvSpPr/>
      </dsp:nvSpPr>
      <dsp:spPr>
        <a:xfrm>
          <a:off x="1915710" y="4099068"/>
          <a:ext cx="3526332" cy="628795"/>
        </a:xfrm>
        <a:custGeom>
          <a:avLst/>
          <a:gdLst/>
          <a:ahLst/>
          <a:cxnLst/>
          <a:rect l="0" t="0" r="0" b="0"/>
          <a:pathLst>
            <a:path>
              <a:moveTo>
                <a:pt x="3526332" y="0"/>
              </a:moveTo>
              <a:lnTo>
                <a:pt x="3526332" y="331497"/>
              </a:lnTo>
              <a:lnTo>
                <a:pt x="0" y="331497"/>
              </a:lnTo>
              <a:lnTo>
                <a:pt x="0" y="62879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89190" y="4410168"/>
        <a:ext cx="179372" cy="6593"/>
      </dsp:txXfrm>
    </dsp:sp>
    <dsp:sp modelId="{BE8AB806-8398-B241-97E7-7961199A4B11}">
      <dsp:nvSpPr>
        <dsp:cNvPr id="0" name=""/>
        <dsp:cNvSpPr/>
      </dsp:nvSpPr>
      <dsp:spPr>
        <a:xfrm>
          <a:off x="4008574" y="2380705"/>
          <a:ext cx="2866936" cy="17201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82" tIns="147461" rIns="140482" bIns="14746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 err="1"/>
            <a:t>Possibility</a:t>
          </a:r>
          <a:r>
            <a:rPr lang="fr-FR" sz="2300" kern="1200" dirty="0"/>
            <a:t> of </a:t>
          </a:r>
          <a:r>
            <a:rPr lang="fr-FR" sz="2300" kern="1200" dirty="0" err="1"/>
            <a:t>stacking</a:t>
          </a:r>
          <a:r>
            <a:rPr lang="fr-FR" sz="2300" kern="1200" dirty="0"/>
            <a:t> </a:t>
          </a:r>
          <a:r>
            <a:rPr lang="fr-FR" sz="2300" kern="1200" dirty="0" err="1"/>
            <a:t>drawing</a:t>
          </a:r>
          <a:r>
            <a:rPr lang="fr-FR" sz="2300" kern="1200" dirty="0"/>
            <a:t> </a:t>
          </a:r>
          <a:r>
            <a:rPr lang="fr-FR" sz="2300" kern="1200" dirty="0" err="1"/>
            <a:t>cards</a:t>
          </a:r>
          <a:r>
            <a:rPr lang="fr-FR" sz="2300" kern="1200" dirty="0"/>
            <a:t> (</a:t>
          </a:r>
          <a:r>
            <a:rPr lang="fr-FR" sz="2300" kern="1200" dirty="0" err="1"/>
            <a:t>Contentious</a:t>
          </a:r>
          <a:r>
            <a:rPr lang="fr-FR" sz="2300" kern="1200" dirty="0"/>
            <a:t>)</a:t>
          </a:r>
          <a:endParaRPr lang="en-US" sz="2300" kern="1200" dirty="0"/>
        </a:p>
      </dsp:txBody>
      <dsp:txXfrm>
        <a:off x="4008574" y="2380705"/>
        <a:ext cx="2866936" cy="1720162"/>
      </dsp:txXfrm>
    </dsp:sp>
    <dsp:sp modelId="{27AEF31F-F7CE-C048-BDFC-44BAAF958E58}">
      <dsp:nvSpPr>
        <dsp:cNvPr id="0" name=""/>
        <dsp:cNvSpPr/>
      </dsp:nvSpPr>
      <dsp:spPr>
        <a:xfrm>
          <a:off x="3347378" y="5574624"/>
          <a:ext cx="6287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879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45291" y="5617047"/>
        <a:ext cx="32969" cy="6593"/>
      </dsp:txXfrm>
    </dsp:sp>
    <dsp:sp modelId="{FD6C57FD-3A36-574B-903F-CD29949ECDDF}">
      <dsp:nvSpPr>
        <dsp:cNvPr id="0" name=""/>
        <dsp:cNvSpPr/>
      </dsp:nvSpPr>
      <dsp:spPr>
        <a:xfrm>
          <a:off x="482241" y="4760263"/>
          <a:ext cx="2866936" cy="17201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82" tIns="147461" rIns="140482" bIns="14746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If </a:t>
          </a:r>
          <a:r>
            <a:rPr lang="fr-FR" sz="2300" kern="1200" dirty="0" err="1"/>
            <a:t>you</a:t>
          </a:r>
          <a:r>
            <a:rPr lang="fr-FR" sz="2300" kern="1200" dirty="0"/>
            <a:t> </a:t>
          </a:r>
          <a:r>
            <a:rPr lang="fr-FR" sz="2300" kern="1200" dirty="0" err="1"/>
            <a:t>can’t</a:t>
          </a:r>
          <a:r>
            <a:rPr lang="fr-FR" sz="2300" kern="1200" dirty="0"/>
            <a:t> </a:t>
          </a:r>
          <a:r>
            <a:rPr lang="fr-FR" sz="2300" kern="1200" dirty="0" err="1"/>
            <a:t>play</a:t>
          </a:r>
          <a:r>
            <a:rPr lang="fr-FR" sz="2300" kern="1200" dirty="0"/>
            <a:t> </a:t>
          </a:r>
          <a:r>
            <a:rPr lang="fr-FR" sz="2300" kern="1200" dirty="0" err="1"/>
            <a:t>you</a:t>
          </a:r>
          <a:r>
            <a:rPr lang="fr-FR" sz="2300" kern="1200" dirty="0"/>
            <a:t> </a:t>
          </a:r>
          <a:r>
            <a:rPr lang="fr-FR" sz="2300" kern="1200" dirty="0" err="1"/>
            <a:t>draw</a:t>
          </a:r>
          <a:r>
            <a:rPr lang="fr-FR" sz="2300" kern="1200" dirty="0"/>
            <a:t> a </a:t>
          </a:r>
          <a:r>
            <a:rPr lang="fr-FR" sz="2300" kern="1200" dirty="0" err="1"/>
            <a:t>card</a:t>
          </a:r>
          <a:endParaRPr lang="en-US" sz="2300" kern="1200" dirty="0"/>
        </a:p>
      </dsp:txBody>
      <dsp:txXfrm>
        <a:off x="482241" y="4760263"/>
        <a:ext cx="2866936" cy="1720162"/>
      </dsp:txXfrm>
    </dsp:sp>
    <dsp:sp modelId="{FF2CD1A5-3865-F44E-8961-9B3B67C7CFAD}">
      <dsp:nvSpPr>
        <dsp:cNvPr id="0" name=""/>
        <dsp:cNvSpPr/>
      </dsp:nvSpPr>
      <dsp:spPr>
        <a:xfrm>
          <a:off x="4008574" y="4760263"/>
          <a:ext cx="2866936" cy="17201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82" tIns="147461" rIns="140482" bIns="14746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 err="1"/>
            <a:t>When</a:t>
          </a:r>
          <a:r>
            <a:rPr lang="fr-FR" sz="2300" kern="1200" dirty="0"/>
            <a:t> </a:t>
          </a:r>
          <a:r>
            <a:rPr lang="fr-FR" sz="2300" kern="1200" dirty="0" err="1"/>
            <a:t>it’s</a:t>
          </a:r>
          <a:r>
            <a:rPr lang="fr-FR" sz="2300" kern="1200" dirty="0"/>
            <a:t> </a:t>
          </a:r>
          <a:r>
            <a:rPr lang="fr-FR" sz="2300" kern="1200" dirty="0" err="1"/>
            <a:t>your</a:t>
          </a:r>
          <a:r>
            <a:rPr lang="fr-FR" sz="2300" kern="1200" dirty="0"/>
            <a:t> last </a:t>
          </a:r>
          <a:r>
            <a:rPr lang="fr-FR" sz="2300" kern="1200" dirty="0" err="1"/>
            <a:t>card</a:t>
          </a:r>
          <a:r>
            <a:rPr lang="fr-FR" sz="2300" kern="1200" dirty="0"/>
            <a:t> </a:t>
          </a:r>
          <a:r>
            <a:rPr lang="fr-FR" sz="2300" kern="1200" dirty="0" err="1"/>
            <a:t>you</a:t>
          </a:r>
          <a:r>
            <a:rPr lang="fr-FR" sz="2300" kern="1200" dirty="0"/>
            <a:t> have to </a:t>
          </a:r>
          <a:r>
            <a:rPr lang="fr-FR" sz="2300" kern="1200" dirty="0" err="1"/>
            <a:t>shout</a:t>
          </a:r>
          <a:r>
            <a:rPr lang="fr-FR" sz="2300" kern="1200" dirty="0"/>
            <a:t> « UNO »</a:t>
          </a:r>
          <a:endParaRPr lang="en-US" sz="2300" kern="1200" dirty="0"/>
        </a:p>
      </dsp:txBody>
      <dsp:txXfrm>
        <a:off x="4008574" y="4760263"/>
        <a:ext cx="2866936" cy="172016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5C80F-9351-4493-B885-8AD2DBD93B61}">
      <dsp:nvSpPr>
        <dsp:cNvPr id="0" name=""/>
        <dsp:cNvSpPr/>
      </dsp:nvSpPr>
      <dsp:spPr>
        <a:xfrm>
          <a:off x="842034" y="554577"/>
          <a:ext cx="1233611" cy="12336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DD18A-370A-4827-83D4-FA62E060CB21}">
      <dsp:nvSpPr>
        <dsp:cNvPr id="0" name=""/>
        <dsp:cNvSpPr/>
      </dsp:nvSpPr>
      <dsp:spPr>
        <a:xfrm>
          <a:off x="88160" y="2192283"/>
          <a:ext cx="2741358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Allows</a:t>
          </a:r>
          <a:r>
            <a:rPr lang="fr-FR" sz="1800" kern="1200" dirty="0"/>
            <a:t> to change to one of the four </a:t>
          </a:r>
          <a:r>
            <a:rPr lang="fr-FR" sz="1800" kern="1200" dirty="0" err="1"/>
            <a:t>colors</a:t>
          </a:r>
          <a:r>
            <a:rPr lang="fr-FR" sz="1800" kern="1200" dirty="0"/>
            <a:t> possible</a:t>
          </a:r>
          <a:endParaRPr lang="en-US" sz="1800" kern="1200" dirty="0"/>
        </a:p>
      </dsp:txBody>
      <dsp:txXfrm>
        <a:off x="88160" y="2192283"/>
        <a:ext cx="2741358" cy="832500"/>
      </dsp:txXfrm>
    </dsp:sp>
    <dsp:sp modelId="{26FE88B2-C645-4843-BA03-D1D7312FED57}">
      <dsp:nvSpPr>
        <dsp:cNvPr id="0" name=""/>
        <dsp:cNvSpPr/>
      </dsp:nvSpPr>
      <dsp:spPr>
        <a:xfrm>
          <a:off x="4354158" y="707974"/>
          <a:ext cx="962957" cy="8485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542AF5-16DF-4B20-AAE4-4B20D6EE58C6}">
      <dsp:nvSpPr>
        <dsp:cNvPr id="0" name=""/>
        <dsp:cNvSpPr/>
      </dsp:nvSpPr>
      <dsp:spPr>
        <a:xfrm>
          <a:off x="3272359" y="1980643"/>
          <a:ext cx="3423162" cy="1188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 err="1"/>
            <a:t>Represents</a:t>
          </a:r>
          <a:r>
            <a:rPr lang="fr-FR" sz="1500" kern="1200" dirty="0"/>
            <a:t> the four </a:t>
          </a:r>
          <a:r>
            <a:rPr lang="fr-FR" sz="1500" kern="1200" dirty="0" err="1"/>
            <a:t>colors</a:t>
          </a:r>
          <a:r>
            <a:rPr lang="fr-FR" sz="1500" kern="1200" dirty="0"/>
            <a:t> as a graph of four states to use the </a:t>
          </a:r>
          <a:r>
            <a:rPr lang="fr-FR" sz="2000" b="1" kern="1200" dirty="0"/>
            <a:t>quantum </a:t>
          </a:r>
          <a:r>
            <a:rPr lang="fr-FR" sz="2000" b="1" kern="1200" dirty="0" err="1"/>
            <a:t>walker</a:t>
          </a:r>
          <a:r>
            <a:rPr lang="fr-FR" sz="2000" b="1" kern="1200" dirty="0"/>
            <a:t> </a:t>
          </a:r>
          <a:r>
            <a:rPr lang="fr-FR" sz="2000" b="1" kern="1200" dirty="0" err="1"/>
            <a:t>algorithm</a:t>
          </a:r>
          <a:endParaRPr lang="en-US" sz="2000" b="1" kern="1200" dirty="0"/>
        </a:p>
      </dsp:txBody>
      <dsp:txXfrm>
        <a:off x="3272359" y="1980643"/>
        <a:ext cx="3423162" cy="1188135"/>
      </dsp:txXfrm>
    </dsp:sp>
    <dsp:sp modelId="{CBDB9D4D-00B1-483D-BCFC-27F712C2BC07}">
      <dsp:nvSpPr>
        <dsp:cNvPr id="0" name=""/>
        <dsp:cNvSpPr/>
      </dsp:nvSpPr>
      <dsp:spPr>
        <a:xfrm>
          <a:off x="2793484" y="3799032"/>
          <a:ext cx="1233611" cy="123361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8633B9-200F-4BE9-8FC1-5C1440C948FA}">
      <dsp:nvSpPr>
        <dsp:cNvPr id="0" name=""/>
        <dsp:cNvSpPr/>
      </dsp:nvSpPr>
      <dsp:spPr>
        <a:xfrm>
          <a:off x="2039611" y="5436738"/>
          <a:ext cx="2741358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The state you finish on determines the color to be played</a:t>
          </a:r>
          <a:endParaRPr lang="en-US" sz="1800" kern="1200"/>
        </a:p>
      </dsp:txBody>
      <dsp:txXfrm>
        <a:off x="2039611" y="5436738"/>
        <a:ext cx="2741358" cy="8325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2C3F8-8C97-A24F-96E6-A50AFC3AA6F9}">
      <dsp:nvSpPr>
        <dsp:cNvPr id="0" name=""/>
        <dsp:cNvSpPr/>
      </dsp:nvSpPr>
      <dsp:spPr>
        <a:xfrm>
          <a:off x="0" y="0"/>
          <a:ext cx="51419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F0E09-7FA7-DC4E-A63D-8F0D5E1A7393}">
      <dsp:nvSpPr>
        <dsp:cNvPr id="0" name=""/>
        <dsp:cNvSpPr/>
      </dsp:nvSpPr>
      <dsp:spPr>
        <a:xfrm>
          <a:off x="0" y="0"/>
          <a:ext cx="5141912" cy="2703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/>
            <a:t>Takes the hands of two players</a:t>
          </a:r>
          <a:endParaRPr lang="en-US" sz="4400" kern="1200"/>
        </a:p>
      </dsp:txBody>
      <dsp:txXfrm>
        <a:off x="0" y="0"/>
        <a:ext cx="5141912" cy="2703512"/>
      </dsp:txXfrm>
    </dsp:sp>
    <dsp:sp modelId="{485D4153-D10B-184D-9BA6-6C721CE464C0}">
      <dsp:nvSpPr>
        <dsp:cNvPr id="0" name=""/>
        <dsp:cNvSpPr/>
      </dsp:nvSpPr>
      <dsp:spPr>
        <a:xfrm>
          <a:off x="0" y="2703512"/>
          <a:ext cx="51419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DF3E5-9DD3-7546-AADF-A349391C0A83}">
      <dsp:nvSpPr>
        <dsp:cNvPr id="0" name=""/>
        <dsp:cNvSpPr/>
      </dsp:nvSpPr>
      <dsp:spPr>
        <a:xfrm>
          <a:off x="0" y="2703512"/>
          <a:ext cx="5141912" cy="2703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/>
            <a:t>Uses </a:t>
          </a:r>
          <a:r>
            <a:rPr lang="fr-FR" sz="4400" b="1" kern="1200" dirty="0"/>
            <a:t>QAOA</a:t>
          </a:r>
          <a:r>
            <a:rPr lang="fr-FR" sz="4400" kern="1200" dirty="0"/>
            <a:t> to output </a:t>
          </a:r>
          <a:r>
            <a:rPr lang="fr-FR" sz="4400" kern="1200" dirty="0" err="1"/>
            <a:t>two</a:t>
          </a:r>
          <a:r>
            <a:rPr lang="fr-FR" sz="4400" kern="1200" dirty="0"/>
            <a:t> hands a </a:t>
          </a:r>
          <a:r>
            <a:rPr lang="fr-FR" sz="4400" kern="1200" dirty="0" err="1"/>
            <a:t>similar</a:t>
          </a:r>
          <a:r>
            <a:rPr lang="fr-FR" sz="4400" kern="1200" dirty="0"/>
            <a:t> </a:t>
          </a:r>
          <a:r>
            <a:rPr lang="fr-FR" sz="4400" kern="1200" dirty="0" err="1"/>
            <a:t>sum</a:t>
          </a:r>
          <a:r>
            <a:rPr lang="fr-FR" sz="4400" kern="1200" dirty="0"/>
            <a:t> of </a:t>
          </a:r>
          <a:r>
            <a:rPr lang="fr-FR" sz="4400" kern="1200" dirty="0" err="1"/>
            <a:t>card</a:t>
          </a:r>
          <a:r>
            <a:rPr lang="fr-FR" sz="4400" kern="1200" dirty="0"/>
            <a:t> values</a:t>
          </a:r>
          <a:endParaRPr lang="en-US" sz="4400" kern="1200" dirty="0"/>
        </a:p>
      </dsp:txBody>
      <dsp:txXfrm>
        <a:off x="0" y="2703512"/>
        <a:ext cx="5141912" cy="270351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0E171-62CA-5E4C-B669-0C01F145549F}">
      <dsp:nvSpPr>
        <dsp:cNvPr id="0" name=""/>
        <dsp:cNvSpPr/>
      </dsp:nvSpPr>
      <dsp:spPr>
        <a:xfrm>
          <a:off x="0" y="465617"/>
          <a:ext cx="5141912" cy="14285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 err="1"/>
            <a:t>Draws</a:t>
          </a:r>
          <a:r>
            <a:rPr lang="fr-FR" sz="2500" kern="1200" dirty="0"/>
            <a:t> </a:t>
          </a:r>
          <a:r>
            <a:rPr lang="fr-FR" sz="2500" kern="1200" dirty="0" err="1"/>
            <a:t>two</a:t>
          </a:r>
          <a:r>
            <a:rPr lang="fr-FR" sz="2500" kern="1200" dirty="0"/>
            <a:t> </a:t>
          </a:r>
          <a:r>
            <a:rPr lang="fr-FR" sz="2500" kern="1200" dirty="0" err="1"/>
            <a:t>cards</a:t>
          </a:r>
          <a:r>
            <a:rPr lang="fr-FR" sz="2500" kern="1200" dirty="0"/>
            <a:t> </a:t>
          </a:r>
          <a:r>
            <a:rPr lang="fr-FR" sz="2500" kern="1200" dirty="0" err="1"/>
            <a:t>from</a:t>
          </a:r>
          <a:r>
            <a:rPr lang="fr-FR" sz="2500" kern="1200" dirty="0"/>
            <a:t> the deck</a:t>
          </a:r>
          <a:endParaRPr lang="en-US" sz="2500" kern="1200" dirty="0"/>
        </a:p>
      </dsp:txBody>
      <dsp:txXfrm>
        <a:off x="69737" y="535354"/>
        <a:ext cx="5002438" cy="1289096"/>
      </dsp:txXfrm>
    </dsp:sp>
    <dsp:sp modelId="{07FC3B91-444B-F042-8B55-4E19975C18C2}">
      <dsp:nvSpPr>
        <dsp:cNvPr id="0" name=""/>
        <dsp:cNvSpPr/>
      </dsp:nvSpPr>
      <dsp:spPr>
        <a:xfrm>
          <a:off x="0" y="1989227"/>
          <a:ext cx="5141912" cy="1428570"/>
        </a:xfrm>
        <a:prstGeom prst="roundRect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Uses </a:t>
          </a:r>
          <a:r>
            <a:rPr lang="fr-FR" sz="2800" b="1" kern="1200" dirty="0" err="1"/>
            <a:t>Lemelin’s</a:t>
          </a:r>
          <a:r>
            <a:rPr lang="fr-FR" sz="2800" b="1" kern="1200" dirty="0"/>
            <a:t> </a:t>
          </a:r>
          <a:r>
            <a:rPr lang="fr-FR" sz="2800" b="1" kern="1200" dirty="0" err="1"/>
            <a:t>algorithm</a:t>
          </a:r>
          <a:r>
            <a:rPr lang="fr-FR" sz="2800" b="1" kern="1200" dirty="0"/>
            <a:t> (QAOA variation) </a:t>
          </a:r>
          <a:r>
            <a:rPr lang="fr-FR" sz="2500" kern="1200" dirty="0"/>
            <a:t>to </a:t>
          </a:r>
          <a:r>
            <a:rPr lang="fr-FR" sz="2500" kern="1200" dirty="0" err="1"/>
            <a:t>determine</a:t>
          </a:r>
          <a:r>
            <a:rPr lang="fr-FR" sz="2500" kern="1200" dirty="0"/>
            <a:t> the </a:t>
          </a:r>
          <a:r>
            <a:rPr lang="fr-FR" sz="2500" kern="1200" dirty="0" err="1"/>
            <a:t>two</a:t>
          </a:r>
          <a:r>
            <a:rPr lang="fr-FR" sz="2500" kern="1200" dirty="0"/>
            <a:t> </a:t>
          </a:r>
          <a:r>
            <a:rPr lang="fr-FR" sz="2500" kern="1200" dirty="0" err="1"/>
            <a:t>weakest</a:t>
          </a:r>
          <a:r>
            <a:rPr lang="fr-FR" sz="2500" kern="1200" dirty="0"/>
            <a:t> </a:t>
          </a:r>
          <a:r>
            <a:rPr lang="fr-FR" sz="2500" kern="1200" dirty="0" err="1"/>
            <a:t>cards</a:t>
          </a:r>
          <a:r>
            <a:rPr lang="fr-FR" sz="2500" kern="1200" dirty="0"/>
            <a:t> </a:t>
          </a:r>
          <a:endParaRPr lang="en-US" sz="2500" kern="1200" dirty="0"/>
        </a:p>
      </dsp:txBody>
      <dsp:txXfrm>
        <a:off x="69737" y="2058964"/>
        <a:ext cx="5002438" cy="1289096"/>
      </dsp:txXfrm>
    </dsp:sp>
    <dsp:sp modelId="{881A3116-4DB7-144A-A49D-6ED525196B39}">
      <dsp:nvSpPr>
        <dsp:cNvPr id="0" name=""/>
        <dsp:cNvSpPr/>
      </dsp:nvSpPr>
      <dsp:spPr>
        <a:xfrm>
          <a:off x="0" y="3512837"/>
          <a:ext cx="5141912" cy="1428570"/>
        </a:xfrm>
        <a:prstGeom prst="round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Disposes of the </a:t>
          </a:r>
          <a:r>
            <a:rPr lang="fr-FR" sz="2500" kern="1200" dirty="0" err="1"/>
            <a:t>two</a:t>
          </a:r>
          <a:r>
            <a:rPr lang="fr-FR" sz="2500" kern="1200" dirty="0"/>
            <a:t> </a:t>
          </a:r>
          <a:r>
            <a:rPr lang="fr-FR" sz="2500" kern="1200" dirty="0" err="1"/>
            <a:t>weakest</a:t>
          </a:r>
          <a:r>
            <a:rPr lang="fr-FR" sz="2500" kern="1200" dirty="0"/>
            <a:t> </a:t>
          </a:r>
          <a:r>
            <a:rPr lang="fr-FR" sz="2500" kern="1200" dirty="0" err="1"/>
            <a:t>cards</a:t>
          </a:r>
          <a:endParaRPr lang="en-US" sz="2500" kern="1200" dirty="0"/>
        </a:p>
      </dsp:txBody>
      <dsp:txXfrm>
        <a:off x="69737" y="3582574"/>
        <a:ext cx="5002438" cy="128909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E2758-5EEC-3A4D-896F-04B8152E8644}">
      <dsp:nvSpPr>
        <dsp:cNvPr id="0" name=""/>
        <dsp:cNvSpPr/>
      </dsp:nvSpPr>
      <dsp:spPr>
        <a:xfrm>
          <a:off x="975" y="1285809"/>
          <a:ext cx="2510251" cy="12551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Uses a </a:t>
          </a:r>
          <a:r>
            <a:rPr lang="fr-FR" sz="2800" b="1" kern="1200" dirty="0" err="1"/>
            <a:t>superposed</a:t>
          </a:r>
          <a:r>
            <a:rPr lang="fr-FR" sz="2800" b="1" kern="1200" dirty="0"/>
            <a:t> qubit</a:t>
          </a:r>
          <a:endParaRPr lang="en-US" sz="2800" b="1" kern="1200" dirty="0"/>
        </a:p>
      </dsp:txBody>
      <dsp:txXfrm>
        <a:off x="37736" y="1322570"/>
        <a:ext cx="2436729" cy="1181603"/>
      </dsp:txXfrm>
    </dsp:sp>
    <dsp:sp modelId="{394B4CBE-6F7E-4F4B-B62B-6E527A7008E9}">
      <dsp:nvSpPr>
        <dsp:cNvPr id="0" name=""/>
        <dsp:cNvSpPr/>
      </dsp:nvSpPr>
      <dsp:spPr>
        <a:xfrm>
          <a:off x="975" y="2729203"/>
          <a:ext cx="2510251" cy="12551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/>
            <a:t>Based</a:t>
          </a:r>
          <a:r>
            <a:rPr lang="fr-FR" sz="2800" kern="1200" dirty="0"/>
            <a:t> on the state </a:t>
          </a:r>
          <a:r>
            <a:rPr lang="fr-FR" sz="2800" kern="1200" dirty="0" err="1"/>
            <a:t>measured</a:t>
          </a:r>
          <a:endParaRPr lang="en-US" sz="2800" kern="1200" dirty="0"/>
        </a:p>
      </dsp:txBody>
      <dsp:txXfrm>
        <a:off x="37736" y="2765964"/>
        <a:ext cx="2436729" cy="1181603"/>
      </dsp:txXfrm>
    </dsp:sp>
    <dsp:sp modelId="{E98DFE79-41B6-464F-B320-E0DBC4F5BCC5}">
      <dsp:nvSpPr>
        <dsp:cNvPr id="0" name=""/>
        <dsp:cNvSpPr/>
      </dsp:nvSpPr>
      <dsp:spPr>
        <a:xfrm rot="19457599">
          <a:off x="2395000" y="2977065"/>
          <a:ext cx="1236553" cy="37705"/>
        </a:xfrm>
        <a:custGeom>
          <a:avLst/>
          <a:gdLst/>
          <a:ahLst/>
          <a:cxnLst/>
          <a:rect l="0" t="0" r="0" b="0"/>
          <a:pathLst>
            <a:path>
              <a:moveTo>
                <a:pt x="0" y="18852"/>
              </a:moveTo>
              <a:lnTo>
                <a:pt x="1236553" y="188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82363" y="2965004"/>
        <a:ext cx="61827" cy="61827"/>
      </dsp:txXfrm>
    </dsp:sp>
    <dsp:sp modelId="{32D9D47F-015F-7C46-A1A9-1571BF004B1C}">
      <dsp:nvSpPr>
        <dsp:cNvPr id="0" name=""/>
        <dsp:cNvSpPr/>
      </dsp:nvSpPr>
      <dsp:spPr>
        <a:xfrm>
          <a:off x="3515327" y="2007506"/>
          <a:ext cx="2510251" cy="125512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Either pass the turn of the next player</a:t>
          </a:r>
          <a:endParaRPr lang="en-US" sz="2800" kern="1200"/>
        </a:p>
      </dsp:txBody>
      <dsp:txXfrm>
        <a:off x="3552088" y="2044267"/>
        <a:ext cx="2436729" cy="1181603"/>
      </dsp:txXfrm>
    </dsp:sp>
    <dsp:sp modelId="{E0C0D700-5C67-4242-8A91-B57262858A6C}">
      <dsp:nvSpPr>
        <dsp:cNvPr id="0" name=""/>
        <dsp:cNvSpPr/>
      </dsp:nvSpPr>
      <dsp:spPr>
        <a:xfrm rot="2142401">
          <a:off x="2395000" y="3698762"/>
          <a:ext cx="1236553" cy="37705"/>
        </a:xfrm>
        <a:custGeom>
          <a:avLst/>
          <a:gdLst/>
          <a:ahLst/>
          <a:cxnLst/>
          <a:rect l="0" t="0" r="0" b="0"/>
          <a:pathLst>
            <a:path>
              <a:moveTo>
                <a:pt x="0" y="18852"/>
              </a:moveTo>
              <a:lnTo>
                <a:pt x="1236553" y="188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82363" y="3686701"/>
        <a:ext cx="61827" cy="61827"/>
      </dsp:txXfrm>
    </dsp:sp>
    <dsp:sp modelId="{90EA25C5-E7FF-EB44-8A9F-1E5E9C13AB20}">
      <dsp:nvSpPr>
        <dsp:cNvPr id="0" name=""/>
        <dsp:cNvSpPr/>
      </dsp:nvSpPr>
      <dsp:spPr>
        <a:xfrm>
          <a:off x="3515327" y="3450901"/>
          <a:ext cx="2510251" cy="125512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Either reverse playing sense</a:t>
          </a:r>
          <a:endParaRPr lang="en-US" sz="2800" kern="1200"/>
        </a:p>
      </dsp:txBody>
      <dsp:txXfrm>
        <a:off x="3552088" y="3487662"/>
        <a:ext cx="2436729" cy="118160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FED7B4-44F6-CB47-8EBA-8E648D28B5F0}">
      <dsp:nvSpPr>
        <dsp:cNvPr id="0" name=""/>
        <dsp:cNvSpPr/>
      </dsp:nvSpPr>
      <dsp:spPr>
        <a:xfrm>
          <a:off x="0" y="0"/>
          <a:ext cx="5301999" cy="108529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 dirty="0"/>
            <a:t>Formulates a QUBO</a:t>
          </a:r>
          <a:br>
            <a:rPr lang="en-CA" sz="1600" kern="1200" dirty="0"/>
          </a:br>
          <a:r>
            <a:rPr lang="en-CA" sz="1600" kern="1200" dirty="0"/>
            <a:t>- Based on card weights and playability</a:t>
          </a:r>
          <a:endParaRPr lang="en-US" sz="1600" kern="1200" dirty="0"/>
        </a:p>
      </dsp:txBody>
      <dsp:txXfrm>
        <a:off x="31787" y="31787"/>
        <a:ext cx="4039177" cy="1021718"/>
      </dsp:txXfrm>
    </dsp:sp>
    <dsp:sp modelId="{3DD21292-7741-E74A-92C0-79E8CAD91E0D}">
      <dsp:nvSpPr>
        <dsp:cNvPr id="0" name=""/>
        <dsp:cNvSpPr/>
      </dsp:nvSpPr>
      <dsp:spPr>
        <a:xfrm>
          <a:off x="444042" y="1282617"/>
          <a:ext cx="5301999" cy="108529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 dirty="0"/>
            <a:t>Uses QAOA to optimize</a:t>
          </a:r>
          <a:br>
            <a:rPr lang="en-CA" sz="1600" kern="1200" dirty="0"/>
          </a:br>
          <a:r>
            <a:rPr lang="en-CA" sz="1600" kern="1200" dirty="0"/>
            <a:t>- Quantum Approximate Optimization Algorithm</a:t>
          </a:r>
          <a:endParaRPr lang="en-US" sz="1600" kern="1200" dirty="0"/>
        </a:p>
      </dsp:txBody>
      <dsp:txXfrm>
        <a:off x="475829" y="1314404"/>
        <a:ext cx="4088942" cy="1021718"/>
      </dsp:txXfrm>
    </dsp:sp>
    <dsp:sp modelId="{D0C11B38-D467-9442-936D-F40491EABE45}">
      <dsp:nvSpPr>
        <dsp:cNvPr id="0" name=""/>
        <dsp:cNvSpPr/>
      </dsp:nvSpPr>
      <dsp:spPr>
        <a:xfrm>
          <a:off x="881457" y="2565235"/>
          <a:ext cx="5301999" cy="108529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kern="1200" dirty="0"/>
            <a:t>Runs quantum circuit to sample</a:t>
          </a:r>
          <a:br>
            <a:rPr lang="en-CA" sz="1600" kern="1200" dirty="0"/>
          </a:br>
          <a:r>
            <a:rPr lang="en-CA" sz="1600" kern="1200" dirty="0"/>
            <a:t>- Finds most likely bitstring for best move</a:t>
          </a:r>
          <a:endParaRPr lang="en-US" sz="1600" kern="1200" dirty="0"/>
        </a:p>
      </dsp:txBody>
      <dsp:txXfrm>
        <a:off x="913244" y="2597022"/>
        <a:ext cx="4095570" cy="1021718"/>
      </dsp:txXfrm>
    </dsp:sp>
    <dsp:sp modelId="{AE875BFB-73AA-0548-8DDB-1F4B59D31F1B}">
      <dsp:nvSpPr>
        <dsp:cNvPr id="0" name=""/>
        <dsp:cNvSpPr/>
      </dsp:nvSpPr>
      <dsp:spPr>
        <a:xfrm>
          <a:off x="1325499" y="3847853"/>
          <a:ext cx="5301999" cy="108529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 dirty="0"/>
            <a:t>Measures &amp; Decides</a:t>
          </a:r>
          <a:br>
            <a:rPr lang="en-CA" sz="1600" kern="1200" dirty="0"/>
          </a:br>
          <a:r>
            <a:rPr lang="en-CA" sz="1600" kern="1200" dirty="0"/>
            <a:t>→ If 1 appears → Play that card</a:t>
          </a:r>
          <a:br>
            <a:rPr lang="en-CA" sz="1600" kern="1200" dirty="0"/>
          </a:br>
          <a:r>
            <a:rPr lang="en-CA" sz="1600" kern="1200" dirty="0"/>
            <a:t>→ If 0s only → Fallback to best-weight card</a:t>
          </a:r>
          <a:endParaRPr lang="en-US" sz="1600" kern="1200" dirty="0"/>
        </a:p>
      </dsp:txBody>
      <dsp:txXfrm>
        <a:off x="1357286" y="3879640"/>
        <a:ext cx="4088942" cy="1021718"/>
      </dsp:txXfrm>
    </dsp:sp>
    <dsp:sp modelId="{F9CA8473-FA7B-664C-9F9C-CBC49487CE5B}">
      <dsp:nvSpPr>
        <dsp:cNvPr id="0" name=""/>
        <dsp:cNvSpPr/>
      </dsp:nvSpPr>
      <dsp:spPr>
        <a:xfrm>
          <a:off x="4596559" y="831235"/>
          <a:ext cx="705439" cy="705439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4755283" y="831235"/>
        <a:ext cx="387991" cy="530843"/>
      </dsp:txXfrm>
    </dsp:sp>
    <dsp:sp modelId="{09D18551-27A2-F845-B965-1F7B7F1471E6}">
      <dsp:nvSpPr>
        <dsp:cNvPr id="0" name=""/>
        <dsp:cNvSpPr/>
      </dsp:nvSpPr>
      <dsp:spPr>
        <a:xfrm>
          <a:off x="5040601" y="2113853"/>
          <a:ext cx="705439" cy="705439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5199325" y="2113853"/>
        <a:ext cx="387991" cy="530843"/>
      </dsp:txXfrm>
    </dsp:sp>
    <dsp:sp modelId="{4431D5E1-65C2-B643-B558-B4B700378E7B}">
      <dsp:nvSpPr>
        <dsp:cNvPr id="0" name=""/>
        <dsp:cNvSpPr/>
      </dsp:nvSpPr>
      <dsp:spPr>
        <a:xfrm>
          <a:off x="5478016" y="3396471"/>
          <a:ext cx="705439" cy="705439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5636740" y="3396471"/>
        <a:ext cx="387991" cy="5308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30E366-DA82-4EC5-BC2F-7A9E123A33E3}">
      <dsp:nvSpPr>
        <dsp:cNvPr id="0" name=""/>
        <dsp:cNvSpPr/>
      </dsp:nvSpPr>
      <dsp:spPr>
        <a:xfrm>
          <a:off x="344932" y="689272"/>
          <a:ext cx="812133" cy="81213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2883AB-33BF-4186-AFB5-87E109FB255F}">
      <dsp:nvSpPr>
        <dsp:cNvPr id="0" name=""/>
        <dsp:cNvSpPr/>
      </dsp:nvSpPr>
      <dsp:spPr>
        <a:xfrm>
          <a:off x="515480" y="859820"/>
          <a:ext cx="471037" cy="4710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2FE3E-33D5-47CF-9B49-61F0B74B783A}">
      <dsp:nvSpPr>
        <dsp:cNvPr id="0" name=""/>
        <dsp:cNvSpPr/>
      </dsp:nvSpPr>
      <dsp:spPr>
        <a:xfrm>
          <a:off x="1331094" y="689272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The colours </a:t>
          </a:r>
          <a:endParaRPr lang="en-US" sz="2000" kern="1200"/>
        </a:p>
      </dsp:txBody>
      <dsp:txXfrm>
        <a:off x="1331094" y="689272"/>
        <a:ext cx="1914313" cy="812133"/>
      </dsp:txXfrm>
    </dsp:sp>
    <dsp:sp modelId="{8FCF47C3-A8AE-4733-8FCF-4187051BE730}">
      <dsp:nvSpPr>
        <dsp:cNvPr id="0" name=""/>
        <dsp:cNvSpPr/>
      </dsp:nvSpPr>
      <dsp:spPr>
        <a:xfrm>
          <a:off x="3578962" y="689272"/>
          <a:ext cx="812133" cy="812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957EDA-9900-468C-AE4C-02C64CB713D9}">
      <dsp:nvSpPr>
        <dsp:cNvPr id="0" name=""/>
        <dsp:cNvSpPr/>
      </dsp:nvSpPr>
      <dsp:spPr>
        <a:xfrm>
          <a:off x="3749510" y="859820"/>
          <a:ext cx="471037" cy="4710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523AC-33D4-44EB-BBC3-976E6FB0442D}">
      <dsp:nvSpPr>
        <dsp:cNvPr id="0" name=""/>
        <dsp:cNvSpPr/>
      </dsp:nvSpPr>
      <dsp:spPr>
        <a:xfrm>
          <a:off x="4565123" y="689272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The numerical values</a:t>
          </a:r>
          <a:endParaRPr lang="en-US" sz="2000" kern="1200"/>
        </a:p>
      </dsp:txBody>
      <dsp:txXfrm>
        <a:off x="4565123" y="689272"/>
        <a:ext cx="1914313" cy="812133"/>
      </dsp:txXfrm>
    </dsp:sp>
    <dsp:sp modelId="{40C98F49-DE66-43CC-8FE1-FFCB01DF706A}">
      <dsp:nvSpPr>
        <dsp:cNvPr id="0" name=""/>
        <dsp:cNvSpPr/>
      </dsp:nvSpPr>
      <dsp:spPr>
        <a:xfrm>
          <a:off x="6812992" y="689272"/>
          <a:ext cx="812133" cy="8121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F69BA-F3F8-4DF3-86E3-912F6247F166}">
      <dsp:nvSpPr>
        <dsp:cNvPr id="0" name=""/>
        <dsp:cNvSpPr/>
      </dsp:nvSpPr>
      <dsp:spPr>
        <a:xfrm>
          <a:off x="6983540" y="859820"/>
          <a:ext cx="471037" cy="4710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7D07C0-BAF9-4A51-B6F9-F6788A5F0D16}">
      <dsp:nvSpPr>
        <dsp:cNvPr id="0" name=""/>
        <dsp:cNvSpPr/>
      </dsp:nvSpPr>
      <dsp:spPr>
        <a:xfrm>
          <a:off x="7799153" y="689272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The seven starting cards</a:t>
          </a:r>
          <a:endParaRPr lang="en-US" sz="2000" kern="1200"/>
        </a:p>
      </dsp:txBody>
      <dsp:txXfrm>
        <a:off x="7799153" y="689272"/>
        <a:ext cx="1914313" cy="812133"/>
      </dsp:txXfrm>
    </dsp:sp>
    <dsp:sp modelId="{267FC9BE-97F0-458C-9484-72BBD9D5502B}">
      <dsp:nvSpPr>
        <dsp:cNvPr id="0" name=""/>
        <dsp:cNvSpPr/>
      </dsp:nvSpPr>
      <dsp:spPr>
        <a:xfrm>
          <a:off x="344932" y="2116439"/>
          <a:ext cx="812133" cy="8121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3A94CB-6B25-449B-8778-D7603BC5CD7E}">
      <dsp:nvSpPr>
        <dsp:cNvPr id="0" name=""/>
        <dsp:cNvSpPr/>
      </dsp:nvSpPr>
      <dsp:spPr>
        <a:xfrm>
          <a:off x="515480" y="2286987"/>
          <a:ext cx="471037" cy="4710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418DCD-80CA-42AB-A3C4-3E79238DC8FB}">
      <dsp:nvSpPr>
        <dsp:cNvPr id="0" name=""/>
        <dsp:cNvSpPr/>
      </dsp:nvSpPr>
      <dsp:spPr>
        <a:xfrm>
          <a:off x="1331094" y="2116439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The multiplayer aspect</a:t>
          </a:r>
          <a:endParaRPr lang="en-US" sz="2000" kern="1200"/>
        </a:p>
      </dsp:txBody>
      <dsp:txXfrm>
        <a:off x="1331094" y="2116439"/>
        <a:ext cx="1914313" cy="812133"/>
      </dsp:txXfrm>
    </dsp:sp>
    <dsp:sp modelId="{60778413-94F5-4C64-AF06-D25E5E5668CD}">
      <dsp:nvSpPr>
        <dsp:cNvPr id="0" name=""/>
        <dsp:cNvSpPr/>
      </dsp:nvSpPr>
      <dsp:spPr>
        <a:xfrm>
          <a:off x="3578962" y="2116439"/>
          <a:ext cx="812133" cy="81213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597569-63A9-4A42-901B-936C4C4961BF}">
      <dsp:nvSpPr>
        <dsp:cNvPr id="0" name=""/>
        <dsp:cNvSpPr/>
      </dsp:nvSpPr>
      <dsp:spPr>
        <a:xfrm>
          <a:off x="3749510" y="2286987"/>
          <a:ext cx="471037" cy="47103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02F81C-1F3D-4CE4-BC8E-8150E5F0D6B3}">
      <dsp:nvSpPr>
        <dsp:cNvPr id="0" name=""/>
        <dsp:cNvSpPr/>
      </dsp:nvSpPr>
      <dsp:spPr>
        <a:xfrm>
          <a:off x="4565123" y="2116439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And that’s it</a:t>
          </a:r>
          <a:endParaRPr lang="en-US" sz="2000" kern="1200"/>
        </a:p>
      </dsp:txBody>
      <dsp:txXfrm>
        <a:off x="4565123" y="2116439"/>
        <a:ext cx="1914313" cy="812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4F7143-DBAF-48F8-9FF4-F12D0BF931D9}">
      <dsp:nvSpPr>
        <dsp:cNvPr id="0" name=""/>
        <dsp:cNvSpPr/>
      </dsp:nvSpPr>
      <dsp:spPr>
        <a:xfrm>
          <a:off x="0" y="2319"/>
          <a:ext cx="6572250" cy="11754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711E27-56AB-4689-94AD-4EE3D0DCCCEC}">
      <dsp:nvSpPr>
        <dsp:cNvPr id="0" name=""/>
        <dsp:cNvSpPr/>
      </dsp:nvSpPr>
      <dsp:spPr>
        <a:xfrm>
          <a:off x="355571" y="266794"/>
          <a:ext cx="646494" cy="646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6BF759-781A-44DE-B310-0CB2CF3478C7}">
      <dsp:nvSpPr>
        <dsp:cNvPr id="0" name=""/>
        <dsp:cNvSpPr/>
      </dsp:nvSpPr>
      <dsp:spPr>
        <a:xfrm>
          <a:off x="1357638" y="2319"/>
          <a:ext cx="5214611" cy="117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01" tIns="124401" rIns="124401" bIns="12440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 err="1"/>
            <a:t>Initialization</a:t>
          </a:r>
          <a:r>
            <a:rPr lang="fr-FR" sz="2200" kern="1200" dirty="0"/>
            <a:t> of the </a:t>
          </a:r>
          <a:r>
            <a:rPr lang="fr-FR" sz="2200" kern="1200" dirty="0" err="1"/>
            <a:t>game</a:t>
          </a:r>
          <a:endParaRPr lang="en-US" sz="2200" kern="1200" dirty="0"/>
        </a:p>
      </dsp:txBody>
      <dsp:txXfrm>
        <a:off x="1357638" y="2319"/>
        <a:ext cx="5214611" cy="1175444"/>
      </dsp:txXfrm>
    </dsp:sp>
    <dsp:sp modelId="{4D7955B1-74B4-4864-9A5A-1AD078C70BB1}">
      <dsp:nvSpPr>
        <dsp:cNvPr id="0" name=""/>
        <dsp:cNvSpPr/>
      </dsp:nvSpPr>
      <dsp:spPr>
        <a:xfrm>
          <a:off x="0" y="1471624"/>
          <a:ext cx="6572250" cy="11754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6E633-E0DC-4F50-9EFA-8190B16186F3}">
      <dsp:nvSpPr>
        <dsp:cNvPr id="0" name=""/>
        <dsp:cNvSpPr/>
      </dsp:nvSpPr>
      <dsp:spPr>
        <a:xfrm>
          <a:off x="355571" y="1736099"/>
          <a:ext cx="646494" cy="6464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37B18A-CC9F-416F-A67C-535B28E6EB0C}">
      <dsp:nvSpPr>
        <dsp:cNvPr id="0" name=""/>
        <dsp:cNvSpPr/>
      </dsp:nvSpPr>
      <dsp:spPr>
        <a:xfrm>
          <a:off x="1357638" y="1471624"/>
          <a:ext cx="5214611" cy="117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01" tIns="124401" rIns="124401" bIns="12440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 err="1"/>
            <a:t>Winning</a:t>
          </a:r>
          <a:r>
            <a:rPr lang="fr-FR" sz="2200" kern="1200" dirty="0"/>
            <a:t> condition</a:t>
          </a:r>
          <a:endParaRPr lang="en-US" sz="2200" kern="1200" dirty="0"/>
        </a:p>
      </dsp:txBody>
      <dsp:txXfrm>
        <a:off x="1357638" y="1471624"/>
        <a:ext cx="5214611" cy="1175444"/>
      </dsp:txXfrm>
    </dsp:sp>
    <dsp:sp modelId="{BA471A3D-0895-46C2-8D3C-34DBB1727142}">
      <dsp:nvSpPr>
        <dsp:cNvPr id="0" name=""/>
        <dsp:cNvSpPr/>
      </dsp:nvSpPr>
      <dsp:spPr>
        <a:xfrm>
          <a:off x="0" y="2940930"/>
          <a:ext cx="6572250" cy="11754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17F38D-E1EA-46F1-AE94-674EE5EE548E}">
      <dsp:nvSpPr>
        <dsp:cNvPr id="0" name=""/>
        <dsp:cNvSpPr/>
      </dsp:nvSpPr>
      <dsp:spPr>
        <a:xfrm>
          <a:off x="355571" y="3205405"/>
          <a:ext cx="646494" cy="6464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1F46E0-6A4F-47CF-B79D-50E53A50B2C2}">
      <dsp:nvSpPr>
        <dsp:cNvPr id="0" name=""/>
        <dsp:cNvSpPr/>
      </dsp:nvSpPr>
      <dsp:spPr>
        <a:xfrm>
          <a:off x="1357638" y="2940930"/>
          <a:ext cx="5214611" cy="117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01" tIns="124401" rIns="124401" bIns="12440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Bots to </a:t>
          </a:r>
          <a:r>
            <a:rPr lang="fr-FR" sz="2200" kern="1200" dirty="0" err="1"/>
            <a:t>play</a:t>
          </a:r>
          <a:r>
            <a:rPr lang="fr-FR" sz="2200" kern="1200" dirty="0"/>
            <a:t> </a:t>
          </a:r>
          <a:r>
            <a:rPr lang="fr-FR" sz="2200" kern="1200" dirty="0" err="1"/>
            <a:t>with</a:t>
          </a:r>
          <a:endParaRPr lang="en-US" sz="2200" kern="1200" dirty="0"/>
        </a:p>
      </dsp:txBody>
      <dsp:txXfrm>
        <a:off x="1357638" y="2940930"/>
        <a:ext cx="5214611" cy="1175444"/>
      </dsp:txXfrm>
    </dsp:sp>
    <dsp:sp modelId="{9EB514A1-A711-47E3-AEB2-8E54F143C495}">
      <dsp:nvSpPr>
        <dsp:cNvPr id="0" name=""/>
        <dsp:cNvSpPr/>
      </dsp:nvSpPr>
      <dsp:spPr>
        <a:xfrm>
          <a:off x="0" y="4410236"/>
          <a:ext cx="6572250" cy="11754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1AD81-6819-4B1A-8797-6C9AA1453A29}">
      <dsp:nvSpPr>
        <dsp:cNvPr id="0" name=""/>
        <dsp:cNvSpPr/>
      </dsp:nvSpPr>
      <dsp:spPr>
        <a:xfrm>
          <a:off x="355571" y="4674711"/>
          <a:ext cx="646494" cy="6464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722FAE-A153-435E-8D30-7D91C385145F}">
      <dsp:nvSpPr>
        <dsp:cNvPr id="0" name=""/>
        <dsp:cNvSpPr/>
      </dsp:nvSpPr>
      <dsp:spPr>
        <a:xfrm>
          <a:off x="1357638" y="4410236"/>
          <a:ext cx="5214611" cy="117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01" tIns="124401" rIns="124401" bIns="12440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 err="1"/>
            <a:t>Special</a:t>
          </a:r>
          <a:r>
            <a:rPr lang="fr-FR" sz="2200" kern="1200" dirty="0"/>
            <a:t> </a:t>
          </a:r>
          <a:r>
            <a:rPr lang="fr-FR" sz="2200" kern="1200" dirty="0" err="1"/>
            <a:t>cards</a:t>
          </a:r>
          <a:endParaRPr lang="en-US" sz="2200" kern="1200" dirty="0"/>
        </a:p>
      </dsp:txBody>
      <dsp:txXfrm>
        <a:off x="1357638" y="4410236"/>
        <a:ext cx="5214611" cy="11754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1728F-A3D5-6141-9713-9E7BFD46138C}">
      <dsp:nvSpPr>
        <dsp:cNvPr id="0" name=""/>
        <dsp:cNvSpPr/>
      </dsp:nvSpPr>
      <dsp:spPr>
        <a:xfrm>
          <a:off x="678745" y="1928"/>
          <a:ext cx="2023467" cy="1214080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Random drawing card</a:t>
          </a:r>
          <a:endParaRPr lang="en-US" sz="2300" kern="1200"/>
        </a:p>
      </dsp:txBody>
      <dsp:txXfrm>
        <a:off x="678745" y="1928"/>
        <a:ext cx="2023467" cy="1214080"/>
      </dsp:txXfrm>
    </dsp:sp>
    <dsp:sp modelId="{0A2B974F-7386-EC4E-879B-1F1CEAC51334}">
      <dsp:nvSpPr>
        <dsp:cNvPr id="0" name=""/>
        <dsp:cNvSpPr/>
      </dsp:nvSpPr>
      <dsp:spPr>
        <a:xfrm>
          <a:off x="2904559" y="1928"/>
          <a:ext cx="2023467" cy="1214080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211977"/>
                <a:satOff val="-4836"/>
                <a:lumOff val="1787"/>
                <a:alphaOff val="0"/>
                <a:shade val="36000"/>
                <a:satMod val="120000"/>
              </a:schemeClr>
              <a:schemeClr val="accent2">
                <a:hueOff val="211977"/>
                <a:satOff val="-4836"/>
                <a:lumOff val="1787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 err="1"/>
            <a:t>Search</a:t>
          </a:r>
          <a:r>
            <a:rPr lang="fr-FR" sz="2300" kern="1200" dirty="0"/>
            <a:t> </a:t>
          </a:r>
          <a:r>
            <a:rPr lang="fr-FR" sz="2300" kern="1200" dirty="0" err="1"/>
            <a:t>card</a:t>
          </a:r>
          <a:endParaRPr lang="en-US" sz="2300" kern="1200" dirty="0"/>
        </a:p>
      </dsp:txBody>
      <dsp:txXfrm>
        <a:off x="2904559" y="1928"/>
        <a:ext cx="2023467" cy="1214080"/>
      </dsp:txXfrm>
    </dsp:sp>
    <dsp:sp modelId="{E7F677B5-9635-9849-A401-54D74940E6DA}">
      <dsp:nvSpPr>
        <dsp:cNvPr id="0" name=""/>
        <dsp:cNvSpPr/>
      </dsp:nvSpPr>
      <dsp:spPr>
        <a:xfrm>
          <a:off x="5130373" y="1928"/>
          <a:ext cx="2023467" cy="1214080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423953"/>
                <a:satOff val="-9673"/>
                <a:lumOff val="3573"/>
                <a:alphaOff val="0"/>
                <a:shade val="36000"/>
                <a:satMod val="120000"/>
              </a:schemeClr>
              <a:schemeClr val="accent2">
                <a:hueOff val="423953"/>
                <a:satOff val="-9673"/>
                <a:lumOff val="3573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Hand shuffling card</a:t>
          </a:r>
          <a:endParaRPr lang="en-US" sz="2300" kern="1200"/>
        </a:p>
      </dsp:txBody>
      <dsp:txXfrm>
        <a:off x="5130373" y="1928"/>
        <a:ext cx="2023467" cy="1214080"/>
      </dsp:txXfrm>
    </dsp:sp>
    <dsp:sp modelId="{A2434DBA-21BE-5C47-9BA3-C59EF63A1284}">
      <dsp:nvSpPr>
        <dsp:cNvPr id="0" name=""/>
        <dsp:cNvSpPr/>
      </dsp:nvSpPr>
      <dsp:spPr>
        <a:xfrm>
          <a:off x="7356187" y="1928"/>
          <a:ext cx="2023467" cy="1214080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635930"/>
                <a:satOff val="-14509"/>
                <a:lumOff val="5360"/>
                <a:alphaOff val="0"/>
                <a:shade val="36000"/>
                <a:satMod val="120000"/>
              </a:schemeClr>
              <a:schemeClr val="accent2">
                <a:hueOff val="635930"/>
                <a:satOff val="-14509"/>
                <a:lumOff val="536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Teleportation card</a:t>
          </a:r>
          <a:endParaRPr lang="en-US" sz="2300" kern="1200"/>
        </a:p>
      </dsp:txBody>
      <dsp:txXfrm>
        <a:off x="7356187" y="1928"/>
        <a:ext cx="2023467" cy="1214080"/>
      </dsp:txXfrm>
    </dsp:sp>
    <dsp:sp modelId="{49BBA468-9DF5-6E43-82E8-0E560F366DB3}">
      <dsp:nvSpPr>
        <dsp:cNvPr id="0" name=""/>
        <dsp:cNvSpPr/>
      </dsp:nvSpPr>
      <dsp:spPr>
        <a:xfrm>
          <a:off x="678745" y="1418355"/>
          <a:ext cx="2023467" cy="1214080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847906"/>
                <a:satOff val="-19346"/>
                <a:lumOff val="7146"/>
                <a:alphaOff val="0"/>
                <a:shade val="36000"/>
                <a:satMod val="120000"/>
              </a:schemeClr>
              <a:schemeClr val="accent2">
                <a:hueOff val="847906"/>
                <a:satOff val="-19346"/>
                <a:lumOff val="7146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Hand swapping card</a:t>
          </a:r>
          <a:endParaRPr lang="en-US" sz="2300" kern="1200"/>
        </a:p>
      </dsp:txBody>
      <dsp:txXfrm>
        <a:off x="678745" y="1418355"/>
        <a:ext cx="2023467" cy="1214080"/>
      </dsp:txXfrm>
    </dsp:sp>
    <dsp:sp modelId="{596F633D-AB2B-BB41-9CF1-EF5318CADA80}">
      <dsp:nvSpPr>
        <dsp:cNvPr id="0" name=""/>
        <dsp:cNvSpPr/>
      </dsp:nvSpPr>
      <dsp:spPr>
        <a:xfrm>
          <a:off x="2904559" y="1418355"/>
          <a:ext cx="2023467" cy="1214080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1059883"/>
                <a:satOff val="-24182"/>
                <a:lumOff val="8933"/>
                <a:alphaOff val="0"/>
                <a:shade val="36000"/>
                <a:satMod val="120000"/>
              </a:schemeClr>
              <a:schemeClr val="accent2">
                <a:hueOff val="1059883"/>
                <a:satOff val="-24182"/>
                <a:lumOff val="8933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Superposed card</a:t>
          </a:r>
          <a:endParaRPr lang="en-US" sz="2300" kern="1200"/>
        </a:p>
      </dsp:txBody>
      <dsp:txXfrm>
        <a:off x="2904559" y="1418355"/>
        <a:ext cx="2023467" cy="1214080"/>
      </dsp:txXfrm>
    </dsp:sp>
    <dsp:sp modelId="{98748CD8-9A80-5741-8E97-7C0B47EEA45A}">
      <dsp:nvSpPr>
        <dsp:cNvPr id="0" name=""/>
        <dsp:cNvSpPr/>
      </dsp:nvSpPr>
      <dsp:spPr>
        <a:xfrm>
          <a:off x="5130373" y="1418355"/>
          <a:ext cx="2023467" cy="1214080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1271860"/>
                <a:satOff val="-29019"/>
                <a:lumOff val="10719"/>
                <a:alphaOff val="0"/>
                <a:shade val="36000"/>
                <a:satMod val="120000"/>
              </a:schemeClr>
              <a:schemeClr val="accent2">
                <a:hueOff val="1271860"/>
                <a:satOff val="-29019"/>
                <a:lumOff val="10719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Color changing card</a:t>
          </a:r>
          <a:endParaRPr lang="en-US" sz="2300" kern="1200"/>
        </a:p>
      </dsp:txBody>
      <dsp:txXfrm>
        <a:off x="5130373" y="1418355"/>
        <a:ext cx="2023467" cy="1214080"/>
      </dsp:txXfrm>
    </dsp:sp>
    <dsp:sp modelId="{9E4BC3B6-2807-F043-AA6B-3B396883FB1C}">
      <dsp:nvSpPr>
        <dsp:cNvPr id="0" name=""/>
        <dsp:cNvSpPr/>
      </dsp:nvSpPr>
      <dsp:spPr>
        <a:xfrm>
          <a:off x="7356187" y="1418355"/>
          <a:ext cx="2023467" cy="1214080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1483836"/>
                <a:satOff val="-33855"/>
                <a:lumOff val="12506"/>
                <a:alphaOff val="0"/>
                <a:shade val="36000"/>
                <a:satMod val="120000"/>
              </a:schemeClr>
              <a:schemeClr val="accent2">
                <a:hueOff val="1483836"/>
                <a:satOff val="-33855"/>
                <a:lumOff val="12506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Balancing card</a:t>
          </a:r>
          <a:endParaRPr lang="en-US" sz="2300" kern="1200"/>
        </a:p>
      </dsp:txBody>
      <dsp:txXfrm>
        <a:off x="7356187" y="1418355"/>
        <a:ext cx="2023467" cy="1214080"/>
      </dsp:txXfrm>
    </dsp:sp>
    <dsp:sp modelId="{FA6C1FB7-2AEA-D44D-8B33-488455BA96B9}">
      <dsp:nvSpPr>
        <dsp:cNvPr id="0" name=""/>
        <dsp:cNvSpPr/>
      </dsp:nvSpPr>
      <dsp:spPr>
        <a:xfrm>
          <a:off x="2904559" y="2834782"/>
          <a:ext cx="2023467" cy="1214080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1695813"/>
                <a:satOff val="-38692"/>
                <a:lumOff val="14292"/>
                <a:alphaOff val="0"/>
                <a:shade val="36000"/>
                <a:satMod val="120000"/>
              </a:schemeClr>
              <a:schemeClr val="accent2">
                <a:hueOff val="1695813"/>
                <a:satOff val="-38692"/>
                <a:lumOff val="14292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300" kern="1200"/>
            <a:t>Trading card</a:t>
          </a:r>
          <a:endParaRPr lang="en-US" sz="2300" kern="1200"/>
        </a:p>
      </dsp:txBody>
      <dsp:txXfrm>
        <a:off x="2904559" y="2834782"/>
        <a:ext cx="2023467" cy="1214080"/>
      </dsp:txXfrm>
    </dsp:sp>
    <dsp:sp modelId="{B9D7A039-C887-9D41-B138-9A115A8A36F5}">
      <dsp:nvSpPr>
        <dsp:cNvPr id="0" name=""/>
        <dsp:cNvSpPr/>
      </dsp:nvSpPr>
      <dsp:spPr>
        <a:xfrm>
          <a:off x="5130373" y="2834782"/>
          <a:ext cx="2023467" cy="1214080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1907789"/>
                <a:satOff val="-43528"/>
                <a:lumOff val="16079"/>
                <a:alphaOff val="0"/>
                <a:shade val="36000"/>
                <a:satMod val="120000"/>
              </a:schemeClr>
              <a:schemeClr val="accent2">
                <a:hueOff val="1907789"/>
                <a:satOff val="-43528"/>
                <a:lumOff val="16079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300" kern="1200"/>
            <a:t>Funny card</a:t>
          </a:r>
          <a:endParaRPr lang="en-US" sz="2300" kern="1200"/>
        </a:p>
      </dsp:txBody>
      <dsp:txXfrm>
        <a:off x="5130373" y="2834782"/>
        <a:ext cx="2023467" cy="12140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BB4905-0CC2-5D46-BF06-1F2D692175B3}">
      <dsp:nvSpPr>
        <dsp:cNvPr id="0" name=""/>
        <dsp:cNvSpPr/>
      </dsp:nvSpPr>
      <dsp:spPr>
        <a:xfrm>
          <a:off x="0" y="0"/>
          <a:ext cx="5787446" cy="9982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Uses </a:t>
          </a:r>
          <a:r>
            <a:rPr lang="fr-FR" sz="1900" b="1" kern="1200"/>
            <a:t>Grover algorithm</a:t>
          </a:r>
          <a:endParaRPr lang="en-US" sz="1900" b="1" kern="1200"/>
        </a:p>
      </dsp:txBody>
      <dsp:txXfrm>
        <a:off x="29237" y="29237"/>
        <a:ext cx="4625939" cy="939746"/>
      </dsp:txXfrm>
    </dsp:sp>
    <dsp:sp modelId="{7B03BB38-49D8-F74A-9766-A118A8985E80}">
      <dsp:nvSpPr>
        <dsp:cNvPr id="0" name=""/>
        <dsp:cNvSpPr/>
      </dsp:nvSpPr>
      <dsp:spPr>
        <a:xfrm>
          <a:off x="484698" y="1179714"/>
          <a:ext cx="5787446" cy="9982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You choose a card in your hand</a:t>
          </a:r>
          <a:endParaRPr lang="en-US" sz="1900" kern="1200"/>
        </a:p>
      </dsp:txBody>
      <dsp:txXfrm>
        <a:off x="513935" y="1208951"/>
        <a:ext cx="4595430" cy="939746"/>
      </dsp:txXfrm>
    </dsp:sp>
    <dsp:sp modelId="{39A4FDC8-3BAD-2E41-B907-C8C4178A809D}">
      <dsp:nvSpPr>
        <dsp:cNvPr id="0" name=""/>
        <dsp:cNvSpPr/>
      </dsp:nvSpPr>
      <dsp:spPr>
        <a:xfrm>
          <a:off x="962162" y="2359429"/>
          <a:ext cx="5787446" cy="9982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The algorithm searches through all hands if someone has a card with the same value</a:t>
          </a:r>
          <a:endParaRPr lang="en-US" sz="1900" kern="1200"/>
        </a:p>
      </dsp:txBody>
      <dsp:txXfrm>
        <a:off x="991399" y="2388666"/>
        <a:ext cx="4602665" cy="939746"/>
      </dsp:txXfrm>
    </dsp:sp>
    <dsp:sp modelId="{8A721249-6B5B-3944-B5F0-8C41509C4DE9}">
      <dsp:nvSpPr>
        <dsp:cNvPr id="0" name=""/>
        <dsp:cNvSpPr/>
      </dsp:nvSpPr>
      <dsp:spPr>
        <a:xfrm>
          <a:off x="1446861" y="3539143"/>
          <a:ext cx="5787446" cy="99822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Every person that has the said card draws a number of card equivalent to the position of the card</a:t>
          </a:r>
          <a:endParaRPr lang="en-US" sz="1900" kern="1200"/>
        </a:p>
      </dsp:txBody>
      <dsp:txXfrm>
        <a:off x="1476098" y="3568380"/>
        <a:ext cx="4595430" cy="939746"/>
      </dsp:txXfrm>
    </dsp:sp>
    <dsp:sp modelId="{BE32F4AC-1A47-9C47-A5C7-63FCE55CBAD2}">
      <dsp:nvSpPr>
        <dsp:cNvPr id="0" name=""/>
        <dsp:cNvSpPr/>
      </dsp:nvSpPr>
      <dsp:spPr>
        <a:xfrm>
          <a:off x="5138603" y="764545"/>
          <a:ext cx="648843" cy="64884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5284593" y="764545"/>
        <a:ext cx="356863" cy="488254"/>
      </dsp:txXfrm>
    </dsp:sp>
    <dsp:sp modelId="{B111E7E3-D530-5740-BEEC-F712A38F2425}">
      <dsp:nvSpPr>
        <dsp:cNvPr id="0" name=""/>
        <dsp:cNvSpPr/>
      </dsp:nvSpPr>
      <dsp:spPr>
        <a:xfrm>
          <a:off x="5623301" y="1944260"/>
          <a:ext cx="648843" cy="64884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5769291" y="1944260"/>
        <a:ext cx="356863" cy="488254"/>
      </dsp:txXfrm>
    </dsp:sp>
    <dsp:sp modelId="{38515974-0AE8-C748-9956-17E22FB3D8FF}">
      <dsp:nvSpPr>
        <dsp:cNvPr id="0" name=""/>
        <dsp:cNvSpPr/>
      </dsp:nvSpPr>
      <dsp:spPr>
        <a:xfrm>
          <a:off x="6100766" y="3123975"/>
          <a:ext cx="648843" cy="648843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6246756" y="3123975"/>
        <a:ext cx="356863" cy="4882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3AA0CD-03A2-424E-A0F4-AFE11F690836}">
      <dsp:nvSpPr>
        <dsp:cNvPr id="0" name=""/>
        <dsp:cNvSpPr/>
      </dsp:nvSpPr>
      <dsp:spPr>
        <a:xfrm>
          <a:off x="0" y="1814"/>
          <a:ext cx="47419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AA53D23-7ED4-E94B-9C17-D03DE8CB1D6E}">
      <dsp:nvSpPr>
        <dsp:cNvPr id="0" name=""/>
        <dsp:cNvSpPr/>
      </dsp:nvSpPr>
      <dsp:spPr>
        <a:xfrm>
          <a:off x="0" y="1814"/>
          <a:ext cx="4741962" cy="1237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 err="1"/>
            <a:t>Takes</a:t>
          </a:r>
          <a:r>
            <a:rPr lang="fr-FR" sz="2500" kern="1200" dirty="0"/>
            <a:t> all the </a:t>
          </a:r>
          <a:r>
            <a:rPr lang="fr-FR" sz="2500" kern="1200" dirty="0" err="1"/>
            <a:t>players</a:t>
          </a:r>
          <a:r>
            <a:rPr lang="fr-FR" sz="2500" kern="1200" dirty="0"/>
            <a:t> </a:t>
          </a:r>
          <a:r>
            <a:rPr lang="fr-FR" sz="2500" kern="1200" dirty="0" err="1"/>
            <a:t>card</a:t>
          </a:r>
          <a:endParaRPr lang="en-US" sz="2500" kern="1200" dirty="0"/>
        </a:p>
      </dsp:txBody>
      <dsp:txXfrm>
        <a:off x="0" y="1814"/>
        <a:ext cx="4741962" cy="1237324"/>
      </dsp:txXfrm>
    </dsp:sp>
    <dsp:sp modelId="{5DD831CD-A98E-D34E-AAFE-ED6514EBDCEB}">
      <dsp:nvSpPr>
        <dsp:cNvPr id="0" name=""/>
        <dsp:cNvSpPr/>
      </dsp:nvSpPr>
      <dsp:spPr>
        <a:xfrm>
          <a:off x="0" y="1239139"/>
          <a:ext cx="47419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3E44376-73C4-9C4C-B6FA-D6E0C3EB6C07}">
      <dsp:nvSpPr>
        <dsp:cNvPr id="0" name=""/>
        <dsp:cNvSpPr/>
      </dsp:nvSpPr>
      <dsp:spPr>
        <a:xfrm>
          <a:off x="0" y="1239139"/>
          <a:ext cx="4741962" cy="1237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Uses a </a:t>
          </a:r>
          <a:r>
            <a:rPr lang="fr-FR" sz="2800" b="1" kern="1200" dirty="0"/>
            <a:t>quantum </a:t>
          </a:r>
          <a:r>
            <a:rPr lang="fr-FR" sz="2800" b="1" kern="1200" dirty="0" err="1"/>
            <a:t>random</a:t>
          </a:r>
          <a:r>
            <a:rPr lang="fr-FR" sz="2800" b="1" kern="1200" dirty="0"/>
            <a:t> </a:t>
          </a:r>
          <a:r>
            <a:rPr lang="fr-FR" sz="2800" b="1" kern="1200" dirty="0" err="1"/>
            <a:t>number</a:t>
          </a:r>
          <a:r>
            <a:rPr lang="fr-FR" sz="2800" b="1" kern="1200" dirty="0"/>
            <a:t> </a:t>
          </a:r>
          <a:r>
            <a:rPr lang="fr-FR" sz="2500" kern="1200" dirty="0"/>
            <a:t>to </a:t>
          </a:r>
          <a:r>
            <a:rPr lang="fr-FR" sz="2500" kern="1200" dirty="0" err="1"/>
            <a:t>shuffle</a:t>
          </a:r>
          <a:r>
            <a:rPr lang="fr-FR" sz="2500" kern="1200" dirty="0"/>
            <a:t> the </a:t>
          </a:r>
          <a:r>
            <a:rPr lang="fr-FR" sz="2500" kern="1200" dirty="0" err="1"/>
            <a:t>cards</a:t>
          </a:r>
          <a:endParaRPr lang="en-US" sz="2500" kern="1200" dirty="0"/>
        </a:p>
      </dsp:txBody>
      <dsp:txXfrm>
        <a:off x="0" y="1239139"/>
        <a:ext cx="4741962" cy="1237324"/>
      </dsp:txXfrm>
    </dsp:sp>
    <dsp:sp modelId="{9A38C342-5BE3-6146-9638-BADA9B19BD97}">
      <dsp:nvSpPr>
        <dsp:cNvPr id="0" name=""/>
        <dsp:cNvSpPr/>
      </dsp:nvSpPr>
      <dsp:spPr>
        <a:xfrm>
          <a:off x="0" y="2476463"/>
          <a:ext cx="47419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68088F6-6A34-674B-B84B-6104E54406F1}">
      <dsp:nvSpPr>
        <dsp:cNvPr id="0" name=""/>
        <dsp:cNvSpPr/>
      </dsp:nvSpPr>
      <dsp:spPr>
        <a:xfrm>
          <a:off x="0" y="2476463"/>
          <a:ext cx="4741962" cy="1237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 err="1"/>
            <a:t>Redistributes</a:t>
          </a:r>
          <a:r>
            <a:rPr lang="fr-FR" sz="2500" kern="1200" dirty="0"/>
            <a:t> </a:t>
          </a:r>
          <a:r>
            <a:rPr lang="fr-FR" sz="2500" kern="1200" dirty="0" err="1"/>
            <a:t>almost</a:t>
          </a:r>
          <a:r>
            <a:rPr lang="fr-FR" sz="2500" kern="1200" dirty="0"/>
            <a:t> the </a:t>
          </a:r>
          <a:r>
            <a:rPr lang="fr-FR" sz="2500" kern="1200" dirty="0" err="1"/>
            <a:t>same</a:t>
          </a:r>
          <a:r>
            <a:rPr lang="fr-FR" sz="2500" kern="1200" dirty="0"/>
            <a:t> </a:t>
          </a:r>
          <a:r>
            <a:rPr lang="fr-FR" sz="2500" kern="1200" dirty="0" err="1"/>
            <a:t>number</a:t>
          </a:r>
          <a:r>
            <a:rPr lang="fr-FR" sz="2500" kern="1200" dirty="0"/>
            <a:t> of </a:t>
          </a:r>
          <a:r>
            <a:rPr lang="fr-FR" sz="2500" kern="1200" dirty="0" err="1"/>
            <a:t>cards</a:t>
          </a:r>
          <a:r>
            <a:rPr lang="fr-FR" sz="2500" kern="1200" dirty="0"/>
            <a:t> to all </a:t>
          </a:r>
          <a:r>
            <a:rPr lang="fr-FR" sz="2500" kern="1200" dirty="0" err="1"/>
            <a:t>players</a:t>
          </a:r>
          <a:endParaRPr lang="en-US" sz="2500" kern="1200" dirty="0"/>
        </a:p>
      </dsp:txBody>
      <dsp:txXfrm>
        <a:off x="0" y="2476463"/>
        <a:ext cx="4741962" cy="12373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14677B-C762-6F4B-AA3C-7491A64279CE}">
      <dsp:nvSpPr>
        <dsp:cNvPr id="0" name=""/>
        <dsp:cNvSpPr/>
      </dsp:nvSpPr>
      <dsp:spPr>
        <a:xfrm>
          <a:off x="4508911" y="1979676"/>
          <a:ext cx="10063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06377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86175" y="2020211"/>
        <a:ext cx="51848" cy="10369"/>
      </dsp:txXfrm>
    </dsp:sp>
    <dsp:sp modelId="{A7924E3B-85AF-3441-B4C9-E773BE554043}">
      <dsp:nvSpPr>
        <dsp:cNvPr id="0" name=""/>
        <dsp:cNvSpPr/>
      </dsp:nvSpPr>
      <dsp:spPr>
        <a:xfrm>
          <a:off x="2111" y="672816"/>
          <a:ext cx="4508599" cy="270515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0925" tIns="231900" rIns="220925" bIns="2319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/>
            <a:t>Uses a </a:t>
          </a:r>
          <a:r>
            <a:rPr lang="fr-FR" sz="3200" b="1" kern="1200" dirty="0" err="1"/>
            <a:t>bell</a:t>
          </a:r>
          <a:r>
            <a:rPr lang="fr-FR" sz="3200" b="1" kern="1200" dirty="0"/>
            <a:t> </a:t>
          </a:r>
          <a:r>
            <a:rPr lang="fr-FR" sz="3200" b="1" kern="1200" dirty="0" err="1"/>
            <a:t>measurement</a:t>
          </a:r>
          <a:r>
            <a:rPr lang="fr-FR" sz="3200" b="1" kern="1200" dirty="0"/>
            <a:t> </a:t>
          </a:r>
          <a:r>
            <a:rPr lang="fr-FR" sz="3000" kern="1200" dirty="0"/>
            <a:t>to </a:t>
          </a:r>
          <a:r>
            <a:rPr lang="fr-FR" sz="3000" kern="1200" dirty="0" err="1"/>
            <a:t>determine</a:t>
          </a:r>
          <a:r>
            <a:rPr lang="fr-FR" sz="3000" kern="1200" dirty="0"/>
            <a:t> the </a:t>
          </a:r>
          <a:r>
            <a:rPr lang="fr-FR" sz="3000" kern="1200" dirty="0" err="1"/>
            <a:t>amount</a:t>
          </a:r>
          <a:r>
            <a:rPr lang="fr-FR" sz="3000" kern="1200" dirty="0"/>
            <a:t> of </a:t>
          </a:r>
          <a:r>
            <a:rPr lang="fr-FR" sz="3000" kern="1200" dirty="0" err="1"/>
            <a:t>cards</a:t>
          </a:r>
          <a:r>
            <a:rPr lang="fr-FR" sz="3000" kern="1200" dirty="0"/>
            <a:t> to </a:t>
          </a:r>
          <a:r>
            <a:rPr lang="fr-FR" sz="3000" kern="1200" dirty="0" err="1"/>
            <a:t>be</a:t>
          </a:r>
          <a:r>
            <a:rPr lang="fr-FR" sz="3000" kern="1200" dirty="0"/>
            <a:t> </a:t>
          </a:r>
          <a:r>
            <a:rPr lang="fr-FR" sz="3000" kern="1200" dirty="0" err="1"/>
            <a:t>teleported</a:t>
          </a:r>
          <a:endParaRPr lang="en-US" sz="3000" kern="1200" dirty="0"/>
        </a:p>
      </dsp:txBody>
      <dsp:txXfrm>
        <a:off x="2111" y="672816"/>
        <a:ext cx="4508599" cy="2705159"/>
      </dsp:txXfrm>
    </dsp:sp>
    <dsp:sp modelId="{D118F295-E8C4-4E4B-820A-2506E78D67BD}">
      <dsp:nvSpPr>
        <dsp:cNvPr id="0" name=""/>
        <dsp:cNvSpPr/>
      </dsp:nvSpPr>
      <dsp:spPr>
        <a:xfrm>
          <a:off x="5547688" y="672816"/>
          <a:ext cx="4508599" cy="270515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0925" tIns="231900" rIns="220925" bIns="2319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/>
            <a:t>Swaps the </a:t>
          </a:r>
          <a:r>
            <a:rPr lang="fr-FR" sz="3000" kern="1200" dirty="0" err="1"/>
            <a:t>corresponding</a:t>
          </a:r>
          <a:r>
            <a:rPr lang="fr-FR" sz="3000" kern="1200" dirty="0"/>
            <a:t> </a:t>
          </a:r>
          <a:r>
            <a:rPr lang="fr-FR" sz="3000" kern="1200" dirty="0" err="1"/>
            <a:t>amount</a:t>
          </a:r>
          <a:r>
            <a:rPr lang="fr-FR" sz="3000" kern="1200" dirty="0"/>
            <a:t> of cars </a:t>
          </a:r>
          <a:r>
            <a:rPr lang="fr-FR" sz="3000" kern="1200" dirty="0" err="1"/>
            <a:t>between</a:t>
          </a:r>
          <a:r>
            <a:rPr lang="fr-FR" sz="3000" kern="1200" dirty="0"/>
            <a:t> the </a:t>
          </a:r>
          <a:r>
            <a:rPr lang="fr-FR" sz="3000" kern="1200" dirty="0" err="1"/>
            <a:t>player</a:t>
          </a:r>
          <a:r>
            <a:rPr lang="fr-FR" sz="3000" kern="1200" dirty="0"/>
            <a:t> and the </a:t>
          </a:r>
          <a:r>
            <a:rPr lang="fr-FR" sz="3000" kern="1200" dirty="0" err="1"/>
            <a:t>next</a:t>
          </a:r>
          <a:r>
            <a:rPr lang="fr-FR" sz="3000" kern="1200" dirty="0"/>
            <a:t> </a:t>
          </a:r>
          <a:r>
            <a:rPr lang="fr-FR" sz="3000" kern="1200" dirty="0" err="1"/>
            <a:t>player</a:t>
          </a:r>
          <a:r>
            <a:rPr lang="fr-FR" sz="3000" kern="1200" dirty="0"/>
            <a:t> (</a:t>
          </a:r>
          <a:r>
            <a:rPr lang="fr-FR" sz="3000" kern="1200" dirty="0" err="1"/>
            <a:t>from</a:t>
          </a:r>
          <a:r>
            <a:rPr lang="fr-FR" sz="3000" kern="1200" dirty="0"/>
            <a:t> 0 to 3)</a:t>
          </a:r>
          <a:endParaRPr lang="en-US" sz="3000" kern="1200" dirty="0"/>
        </a:p>
      </dsp:txBody>
      <dsp:txXfrm>
        <a:off x="5547688" y="672816"/>
        <a:ext cx="4508599" cy="270515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B84E8F-BFDE-CA40-B129-726AB74D0294}">
      <dsp:nvSpPr>
        <dsp:cNvPr id="0" name=""/>
        <dsp:cNvSpPr/>
      </dsp:nvSpPr>
      <dsp:spPr>
        <a:xfrm>
          <a:off x="0" y="58937"/>
          <a:ext cx="7538587" cy="104641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1" kern="1200" dirty="0" err="1"/>
            <a:t>Maps</a:t>
          </a:r>
          <a:r>
            <a:rPr lang="fr-FR" sz="2700" kern="1200" dirty="0"/>
            <a:t> the hands of </a:t>
          </a:r>
          <a:r>
            <a:rPr lang="fr-FR" sz="2700" kern="1200" dirty="0" err="1"/>
            <a:t>two</a:t>
          </a:r>
          <a:r>
            <a:rPr lang="fr-FR" sz="2700" kern="1200" dirty="0"/>
            <a:t> </a:t>
          </a:r>
          <a:r>
            <a:rPr lang="fr-FR" sz="2700" kern="1200" dirty="0" err="1"/>
            <a:t>players</a:t>
          </a:r>
          <a:r>
            <a:rPr lang="fr-FR" sz="2700" kern="1200" dirty="0"/>
            <a:t> to </a:t>
          </a:r>
          <a:r>
            <a:rPr lang="fr-FR" sz="2700" b="1" kern="1200" dirty="0"/>
            <a:t>qubits</a:t>
          </a:r>
          <a:endParaRPr lang="en-US" sz="2700" b="1" kern="1200" dirty="0"/>
        </a:p>
      </dsp:txBody>
      <dsp:txXfrm>
        <a:off x="51082" y="110019"/>
        <a:ext cx="7436423" cy="944254"/>
      </dsp:txXfrm>
    </dsp:sp>
    <dsp:sp modelId="{C9296282-2832-B54C-99DD-EEC39B6EA48C}">
      <dsp:nvSpPr>
        <dsp:cNvPr id="0" name=""/>
        <dsp:cNvSpPr/>
      </dsp:nvSpPr>
      <dsp:spPr>
        <a:xfrm>
          <a:off x="0" y="1183116"/>
          <a:ext cx="7538587" cy="1046418"/>
        </a:xfrm>
        <a:prstGeom prst="roundRect">
          <a:avLst/>
        </a:prstGeom>
        <a:solidFill>
          <a:schemeClr val="accent5">
            <a:hueOff val="-7107707"/>
            <a:satOff val="4040"/>
            <a:lumOff val="-33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Use </a:t>
          </a:r>
          <a:r>
            <a:rPr lang="fr-FR" sz="2700" b="1" kern="1200" dirty="0" err="1"/>
            <a:t>controlled</a:t>
          </a:r>
          <a:r>
            <a:rPr lang="fr-FR" sz="2700" b="1" kern="1200" dirty="0"/>
            <a:t> swap </a:t>
          </a:r>
          <a:r>
            <a:rPr lang="fr-FR" sz="2700" b="1" kern="1200" dirty="0" err="1"/>
            <a:t>gates</a:t>
          </a:r>
          <a:endParaRPr lang="en-US" sz="2700" b="1" kern="1200" dirty="0"/>
        </a:p>
      </dsp:txBody>
      <dsp:txXfrm>
        <a:off x="51082" y="1234198"/>
        <a:ext cx="7436423" cy="944254"/>
      </dsp:txXfrm>
    </dsp:sp>
    <dsp:sp modelId="{C87AB205-1517-DF4E-A795-CE7AB210E1CF}">
      <dsp:nvSpPr>
        <dsp:cNvPr id="0" name=""/>
        <dsp:cNvSpPr/>
      </dsp:nvSpPr>
      <dsp:spPr>
        <a:xfrm>
          <a:off x="0" y="2307295"/>
          <a:ext cx="7538587" cy="1046418"/>
        </a:xfrm>
        <a:prstGeom prst="roundRect">
          <a:avLst/>
        </a:prstGeom>
        <a:solidFill>
          <a:schemeClr val="accent5">
            <a:hueOff val="-14215414"/>
            <a:satOff val="8079"/>
            <a:lumOff val="-6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All the qubits to 1 go to the first </a:t>
          </a:r>
          <a:r>
            <a:rPr lang="fr-FR" sz="2700" kern="1200" dirty="0" err="1"/>
            <a:t>player</a:t>
          </a:r>
          <a:r>
            <a:rPr lang="fr-FR" sz="2700" kern="1200" dirty="0"/>
            <a:t>, all the qubits to 0 go to the second </a:t>
          </a:r>
          <a:r>
            <a:rPr lang="fr-FR" sz="2700" kern="1200" dirty="0" err="1"/>
            <a:t>player</a:t>
          </a:r>
          <a:endParaRPr lang="en-US" sz="2700" kern="1200" dirty="0"/>
        </a:p>
      </dsp:txBody>
      <dsp:txXfrm>
        <a:off x="51082" y="2358377"/>
        <a:ext cx="7436423" cy="944254"/>
      </dsp:txXfrm>
    </dsp:sp>
    <dsp:sp modelId="{D541F669-8EE7-2348-914F-2D037B58AB68}">
      <dsp:nvSpPr>
        <dsp:cNvPr id="0" name=""/>
        <dsp:cNvSpPr/>
      </dsp:nvSpPr>
      <dsp:spPr>
        <a:xfrm>
          <a:off x="0" y="3431474"/>
          <a:ext cx="7538587" cy="1046418"/>
        </a:xfrm>
        <a:prstGeom prst="roundRect">
          <a:avLst/>
        </a:prstGeom>
        <a:solidFill>
          <a:schemeClr val="accent5">
            <a:hueOff val="-21323121"/>
            <a:satOff val="12119"/>
            <a:lumOff val="-10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This allows to swap cards between the two players</a:t>
          </a:r>
          <a:endParaRPr lang="en-US" sz="2700" kern="1200"/>
        </a:p>
      </dsp:txBody>
      <dsp:txXfrm>
        <a:off x="51082" y="3482556"/>
        <a:ext cx="7436423" cy="94425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1710E-B04B-5244-BDAE-AC39D13B6FAC}">
      <dsp:nvSpPr>
        <dsp:cNvPr id="0" name=""/>
        <dsp:cNvSpPr/>
      </dsp:nvSpPr>
      <dsp:spPr>
        <a:xfrm>
          <a:off x="2525236" y="2266884"/>
          <a:ext cx="91440" cy="83905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39055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9214" y="2682064"/>
        <a:ext cx="43482" cy="8696"/>
      </dsp:txXfrm>
    </dsp:sp>
    <dsp:sp modelId="{4F6506AF-39AB-F24F-869F-7CCD51EA4382}">
      <dsp:nvSpPr>
        <dsp:cNvPr id="0" name=""/>
        <dsp:cNvSpPr/>
      </dsp:nvSpPr>
      <dsp:spPr>
        <a:xfrm>
          <a:off x="680399" y="16"/>
          <a:ext cx="3781113" cy="22686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278" tIns="194482" rIns="185278" bIns="19448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Uses </a:t>
          </a:r>
          <a:r>
            <a:rPr lang="fr-FR" sz="2900" b="1" kern="1200" dirty="0"/>
            <a:t>superposition </a:t>
          </a:r>
          <a:r>
            <a:rPr lang="fr-FR" sz="2900" kern="1200" dirty="0" err="1"/>
            <a:t>so</a:t>
          </a:r>
          <a:r>
            <a:rPr lang="fr-FR" sz="2900" kern="1200" dirty="0"/>
            <a:t> </a:t>
          </a:r>
          <a:r>
            <a:rPr lang="fr-FR" sz="2900" kern="1200" dirty="0" err="1"/>
            <a:t>you</a:t>
          </a:r>
          <a:r>
            <a:rPr lang="fr-FR" sz="2900" kern="1200" dirty="0"/>
            <a:t> </a:t>
          </a:r>
          <a:r>
            <a:rPr lang="fr-FR" sz="2900" kern="1200" dirty="0" err="1"/>
            <a:t>don’t</a:t>
          </a:r>
          <a:r>
            <a:rPr lang="fr-FR" sz="2900" kern="1200" dirty="0"/>
            <a:t> know the </a:t>
          </a:r>
          <a:r>
            <a:rPr lang="fr-FR" sz="2900" kern="1200" dirty="0" err="1"/>
            <a:t>card</a:t>
          </a:r>
          <a:r>
            <a:rPr lang="fr-FR" sz="2900" kern="1200" dirty="0"/>
            <a:t> value </a:t>
          </a:r>
          <a:r>
            <a:rPr lang="fr-FR" sz="2900" kern="1200" dirty="0" err="1"/>
            <a:t>until</a:t>
          </a:r>
          <a:r>
            <a:rPr lang="fr-FR" sz="2900" kern="1200" dirty="0"/>
            <a:t> </a:t>
          </a:r>
          <a:r>
            <a:rPr lang="fr-FR" sz="2900" kern="1200" dirty="0" err="1"/>
            <a:t>you</a:t>
          </a:r>
          <a:r>
            <a:rPr lang="fr-FR" sz="2900" kern="1200" dirty="0"/>
            <a:t> </a:t>
          </a:r>
          <a:r>
            <a:rPr lang="fr-FR" sz="2900" kern="1200" dirty="0" err="1"/>
            <a:t>play</a:t>
          </a:r>
          <a:r>
            <a:rPr lang="fr-FR" sz="2900" kern="1200" dirty="0"/>
            <a:t> </a:t>
          </a:r>
          <a:r>
            <a:rPr lang="fr-FR" sz="2900" kern="1200" dirty="0" err="1"/>
            <a:t>it</a:t>
          </a:r>
          <a:r>
            <a:rPr lang="fr-FR" sz="2900" kern="1200" dirty="0"/>
            <a:t>.</a:t>
          </a:r>
          <a:endParaRPr lang="en-US" sz="2900" kern="1200" dirty="0"/>
        </a:p>
      </dsp:txBody>
      <dsp:txXfrm>
        <a:off x="680399" y="16"/>
        <a:ext cx="3781113" cy="2268667"/>
      </dsp:txXfrm>
    </dsp:sp>
    <dsp:sp modelId="{BB381140-EA7D-EB4D-A0D6-35F61EEAC831}">
      <dsp:nvSpPr>
        <dsp:cNvPr id="0" name=""/>
        <dsp:cNvSpPr/>
      </dsp:nvSpPr>
      <dsp:spPr>
        <a:xfrm>
          <a:off x="680399" y="3138340"/>
          <a:ext cx="3781113" cy="22686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278" tIns="194482" rIns="185278" bIns="19448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When played it can take any card value randomly</a:t>
          </a:r>
          <a:endParaRPr lang="en-US" sz="2900" kern="1200"/>
        </a:p>
      </dsp:txBody>
      <dsp:txXfrm>
        <a:off x="680399" y="3138340"/>
        <a:ext cx="3781113" cy="22686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0950-7E1E-4808-B49C-8CF1C98B10AC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54C382CD-AF90-4C80-9B03-55016BD1752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65887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0950-7E1E-4808-B49C-8CF1C98B10AC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382CD-AF90-4C80-9B03-55016BD1752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07489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0950-7E1E-4808-B49C-8CF1C98B10AC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382CD-AF90-4C80-9B03-55016BD1752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53894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0950-7E1E-4808-B49C-8CF1C98B10AC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382CD-AF90-4C80-9B03-55016BD1752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03240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9670950-7E1E-4808-B49C-8CF1C98B10AC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fr-CA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54C382CD-AF90-4C80-9B03-55016BD1752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12315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0950-7E1E-4808-B49C-8CF1C98B10AC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382CD-AF90-4C80-9B03-55016BD1752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35971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0950-7E1E-4808-B49C-8CF1C98B10AC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382CD-AF90-4C80-9B03-55016BD17521}" type="slidenum">
              <a:rPr lang="fr-CA" smtClean="0"/>
              <a:t>‹N°›</a:t>
            </a:fld>
            <a:endParaRPr lang="fr-CA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837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0950-7E1E-4808-B49C-8CF1C98B10AC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382CD-AF90-4C80-9B03-55016BD17521}" type="slidenum">
              <a:rPr lang="fr-CA" smtClean="0"/>
              <a:t>‹N°›</a:t>
            </a:fld>
            <a:endParaRPr lang="fr-C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773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0950-7E1E-4808-B49C-8CF1C98B10AC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382CD-AF90-4C80-9B03-55016BD1752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17706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0950-7E1E-4808-B49C-8CF1C98B10AC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382CD-AF90-4C80-9B03-55016BD1752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0504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0950-7E1E-4808-B49C-8CF1C98B10AC}" type="datetimeFigureOut">
              <a:rPr lang="fr-CA" smtClean="0"/>
              <a:t>2025-06-20</a:t>
            </a:fld>
            <a:endParaRPr lang="fr-CA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382CD-AF90-4C80-9B03-55016BD1752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16687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9670950-7E1E-4808-B49C-8CF1C98B10AC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54C382CD-AF90-4C80-9B03-55016BD1752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8981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32.png"/><Relationship Id="rId7" Type="http://schemas.openxmlformats.org/officeDocument/2006/relationships/diagramLayout" Target="../diagrams/layout4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5" Type="http://schemas.openxmlformats.org/officeDocument/2006/relationships/image" Target="../media/image2.png"/><Relationship Id="rId10" Type="http://schemas.microsoft.com/office/2007/relationships/diagramDrawing" Target="../diagrams/drawing4.xml"/><Relationship Id="rId4" Type="http://schemas.microsoft.com/office/2007/relationships/hdphoto" Target="../media/hdphoto2.wdp"/><Relationship Id="rId9" Type="http://schemas.openxmlformats.org/officeDocument/2006/relationships/diagramColors" Target="../diagrams/colors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image" Target="../media/image32.png"/><Relationship Id="rId7" Type="http://schemas.openxmlformats.org/officeDocument/2006/relationships/diagramData" Target="../diagrams/data6.xm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diagramDrawing" Target="../diagrams/drawing6.xml"/><Relationship Id="rId5" Type="http://schemas.openxmlformats.org/officeDocument/2006/relationships/image" Target="../media/image2.png"/><Relationship Id="rId10" Type="http://schemas.openxmlformats.org/officeDocument/2006/relationships/diagramColors" Target="../diagrams/colors6.xml"/><Relationship Id="rId4" Type="http://schemas.microsoft.com/office/2007/relationships/hdphoto" Target="../media/hdphoto2.wdp"/><Relationship Id="rId9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37.pn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2.png"/><Relationship Id="rId9" Type="http://schemas.microsoft.com/office/2007/relationships/diagramDrawing" Target="../diagrams/drawing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microsoft.com/office/2007/relationships/hdphoto" Target="../media/hdphoto2.wdp"/><Relationship Id="rId7" Type="http://schemas.openxmlformats.org/officeDocument/2006/relationships/diagramLayout" Target="../diagrams/layout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8.xml"/><Relationship Id="rId5" Type="http://schemas.openxmlformats.org/officeDocument/2006/relationships/image" Target="../media/image2.png"/><Relationship Id="rId10" Type="http://schemas.microsoft.com/office/2007/relationships/diagramDrawing" Target="../diagrams/drawing8.xml"/><Relationship Id="rId4" Type="http://schemas.openxmlformats.org/officeDocument/2006/relationships/image" Target="../media/image38.png"/><Relationship Id="rId9" Type="http://schemas.openxmlformats.org/officeDocument/2006/relationships/diagramColors" Target="../diagrams/colors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microsoft.com/office/2007/relationships/hdphoto" Target="../media/hdphoto3.wdp"/><Relationship Id="rId7" Type="http://schemas.openxmlformats.org/officeDocument/2006/relationships/diagramLayout" Target="../diagrams/layout9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9.xml"/><Relationship Id="rId5" Type="http://schemas.microsoft.com/office/2007/relationships/hdphoto" Target="../media/hdphoto2.wdp"/><Relationship Id="rId10" Type="http://schemas.microsoft.com/office/2007/relationships/diagramDrawing" Target="../diagrams/drawing9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3" Type="http://schemas.microsoft.com/office/2007/relationships/hdphoto" Target="../media/hdphoto3.wdp"/><Relationship Id="rId7" Type="http://schemas.openxmlformats.org/officeDocument/2006/relationships/diagramLayout" Target="../diagrams/layout10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0.xml"/><Relationship Id="rId5" Type="http://schemas.microsoft.com/office/2007/relationships/hdphoto" Target="../media/hdphoto2.wdp"/><Relationship Id="rId10" Type="http://schemas.microsoft.com/office/2007/relationships/diagramDrawing" Target="../diagrams/drawing10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1.xml"/><Relationship Id="rId3" Type="http://schemas.microsoft.com/office/2007/relationships/hdphoto" Target="../media/hdphoto3.wdp"/><Relationship Id="rId7" Type="http://schemas.openxmlformats.org/officeDocument/2006/relationships/diagramLayout" Target="../diagrams/layout1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1.xml"/><Relationship Id="rId11" Type="http://schemas.openxmlformats.org/officeDocument/2006/relationships/image" Target="../media/image45.png"/><Relationship Id="rId5" Type="http://schemas.microsoft.com/office/2007/relationships/hdphoto" Target="../media/hdphoto2.wdp"/><Relationship Id="rId10" Type="http://schemas.microsoft.com/office/2007/relationships/diagramDrawing" Target="../diagrams/drawing1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2.xml"/><Relationship Id="rId3" Type="http://schemas.microsoft.com/office/2007/relationships/hdphoto" Target="../media/hdphoto3.wdp"/><Relationship Id="rId7" Type="http://schemas.openxmlformats.org/officeDocument/2006/relationships/diagramLayout" Target="../diagrams/layout1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2.xml"/><Relationship Id="rId5" Type="http://schemas.microsoft.com/office/2007/relationships/hdphoto" Target="../media/hdphoto2.wdp"/><Relationship Id="rId10" Type="http://schemas.microsoft.com/office/2007/relationships/diagramDrawing" Target="../diagrams/drawing12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3.xml"/><Relationship Id="rId3" Type="http://schemas.microsoft.com/office/2007/relationships/hdphoto" Target="../media/hdphoto3.wdp"/><Relationship Id="rId7" Type="http://schemas.openxmlformats.org/officeDocument/2006/relationships/diagramLayout" Target="../diagrams/layout13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3.xml"/><Relationship Id="rId5" Type="http://schemas.microsoft.com/office/2007/relationships/hdphoto" Target="../media/hdphoto2.wdp"/><Relationship Id="rId10" Type="http://schemas.microsoft.com/office/2007/relationships/diagramDrawing" Target="../diagrams/drawing13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image" Target="../media/image4.png"/><Relationship Id="rId7" Type="http://schemas.openxmlformats.org/officeDocument/2006/relationships/diagramData" Target="../diagrams/data14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diagramDrawing" Target="../diagrams/drawing14.xml"/><Relationship Id="rId5" Type="http://schemas.openxmlformats.org/officeDocument/2006/relationships/image" Target="../media/image2.png"/><Relationship Id="rId10" Type="http://schemas.openxmlformats.org/officeDocument/2006/relationships/diagramColors" Target="../diagrams/colors14.xml"/><Relationship Id="rId4" Type="http://schemas.microsoft.com/office/2007/relationships/hdphoto" Target="../media/hdphoto2.wdp"/><Relationship Id="rId9" Type="http://schemas.openxmlformats.org/officeDocument/2006/relationships/diagramQuickStyle" Target="../diagrams/quickStyle14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2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.png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éo 4" descr="Lignes et points">
            <a:extLst>
              <a:ext uri="{FF2B5EF4-FFF2-40B4-BE49-F238E27FC236}">
                <a16:creationId xmlns:a16="http://schemas.microsoft.com/office/drawing/2014/main" id="{72B77E34-547E-54A9-E49B-9C5769CEFE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1DAA9C0-11EF-6C5E-E5AC-59104495C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fr-FR" sz="5200" dirty="0">
                <a:solidFill>
                  <a:srgbClr val="FFFFFF"/>
                </a:solidFill>
              </a:rPr>
              <a:t>Quantum </a:t>
            </a:r>
            <a:r>
              <a:rPr lang="fr-FR" sz="5200" dirty="0" err="1">
                <a:solidFill>
                  <a:srgbClr val="FFFFFF"/>
                </a:solidFill>
              </a:rPr>
              <a:t>you</a:t>
            </a:r>
            <a:r>
              <a:rPr lang="fr-FR" sz="5200" dirty="0">
                <a:solidFill>
                  <a:srgbClr val="FFFFFF"/>
                </a:solidFill>
              </a:rPr>
              <a:t> know</a:t>
            </a:r>
            <a:endParaRPr lang="fr-CA" sz="5200" dirty="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2B891C-E6C7-A9AB-8E6B-72BD5DE2A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By </a:t>
            </a:r>
            <a:r>
              <a:rPr lang="fr-FR" dirty="0" err="1">
                <a:solidFill>
                  <a:srgbClr val="FFFFFF"/>
                </a:solidFill>
              </a:rPr>
              <a:t>QuantumEts</a:t>
            </a:r>
            <a:r>
              <a:rPr lang="fr-FR" dirty="0">
                <a:solidFill>
                  <a:srgbClr val="FFFFFF"/>
                </a:solidFill>
              </a:rPr>
              <a:t> Bis</a:t>
            </a:r>
          </a:p>
          <a:p>
            <a:pPr algn="ctr"/>
            <a:r>
              <a:rPr lang="fr-FR">
                <a:solidFill>
                  <a:srgbClr val="FFFFFF"/>
                </a:solidFill>
              </a:rPr>
              <a:t>Pacôme </a:t>
            </a:r>
            <a:r>
              <a:rPr lang="fr-FR" dirty="0">
                <a:solidFill>
                  <a:srgbClr val="FFFFFF"/>
                </a:solidFill>
              </a:rPr>
              <a:t>Gasnier – Antoine Lemelin – Xavier Bergeron – Robin Heng</a:t>
            </a:r>
            <a:endParaRPr lang="fr-CA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42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and gold text with purple and gold text&#10;&#10;AI-generated content may be incorrect.">
            <a:extLst>
              <a:ext uri="{FF2B5EF4-FFF2-40B4-BE49-F238E27FC236}">
                <a16:creationId xmlns:a16="http://schemas.microsoft.com/office/drawing/2014/main" id="{4A848E22-7F6D-A48A-A3DD-FC03CD7AB3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79FF99C-BAA9-404F-9C96-6DD456B4F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C44AFD-C72D-4D9C-84C6-73E615CE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8D827C8-04C1-BFFE-0B00-B645A7C1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anchor="ctr">
            <a:normAutofit/>
          </a:bodyPr>
          <a:lstStyle/>
          <a:p>
            <a:r>
              <a:rPr lang="fr-FR">
                <a:solidFill>
                  <a:schemeClr val="tx1"/>
                </a:solidFill>
              </a:rPr>
              <a:t>Special cards</a:t>
            </a:r>
            <a:endParaRPr lang="fr-CA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D25B14F-36E0-41E8-956F-CABEF1AD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FB9EA5-DE4D-4E6B-A302-F55174E4B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44092F4-4D9B-4D0A-8832-C29E786F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4AA8C356-0718-C19B-393F-03DA59015C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4877567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593376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3F5E48-6541-B1B9-98D0-EFC7E8789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978010"/>
            <a:ext cx="5188624" cy="1831344"/>
          </a:xfrm>
        </p:spPr>
        <p:txBody>
          <a:bodyPr>
            <a:normAutofit/>
          </a:bodyPr>
          <a:lstStyle/>
          <a:p>
            <a:r>
              <a:rPr lang="fr-FR" sz="4800"/>
              <a:t>Random drawing card</a:t>
            </a:r>
            <a:endParaRPr lang="fr-CA" sz="48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9F290A-8FA6-D73A-4D7E-A272983B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391" y="3086928"/>
            <a:ext cx="5188624" cy="3142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err="1"/>
              <a:t>Calculate</a:t>
            </a:r>
            <a:r>
              <a:rPr lang="fr-FR" sz="2400" dirty="0"/>
              <a:t> a</a:t>
            </a:r>
            <a:r>
              <a:rPr lang="fr-FR" sz="2600" dirty="0"/>
              <a:t> </a:t>
            </a:r>
            <a:r>
              <a:rPr lang="fr-FR" sz="2600" b="1" dirty="0"/>
              <a:t>quantum </a:t>
            </a:r>
            <a:r>
              <a:rPr lang="fr-FR" sz="2600" b="1" dirty="0" err="1"/>
              <a:t>random</a:t>
            </a:r>
            <a:r>
              <a:rPr lang="fr-FR" sz="2600" b="1" dirty="0"/>
              <a:t> </a:t>
            </a:r>
            <a:r>
              <a:rPr lang="fr-FR" sz="2600" b="1" dirty="0" err="1"/>
              <a:t>number</a:t>
            </a:r>
            <a:r>
              <a:rPr lang="fr-FR" sz="2600" b="1" dirty="0"/>
              <a:t> </a:t>
            </a:r>
            <a:r>
              <a:rPr lang="fr-FR" sz="2400" dirty="0"/>
              <a:t>to </a:t>
            </a:r>
            <a:r>
              <a:rPr lang="fr-FR" sz="2400" dirty="0" err="1"/>
              <a:t>decide</a:t>
            </a:r>
            <a:r>
              <a:rPr lang="fr-FR" sz="2400" dirty="0"/>
              <a:t> how </a:t>
            </a:r>
            <a:r>
              <a:rPr lang="fr-FR" sz="2400" dirty="0" err="1"/>
              <a:t>many</a:t>
            </a:r>
            <a:r>
              <a:rPr lang="fr-FR" sz="2400" dirty="0"/>
              <a:t> </a:t>
            </a:r>
            <a:r>
              <a:rPr lang="fr-FR" sz="2400" dirty="0" err="1"/>
              <a:t>cards</a:t>
            </a:r>
            <a:r>
              <a:rPr lang="fr-FR" sz="2400" dirty="0"/>
              <a:t> the </a:t>
            </a:r>
            <a:r>
              <a:rPr lang="fr-FR" sz="2400" dirty="0" err="1"/>
              <a:t>next</a:t>
            </a:r>
            <a:r>
              <a:rPr lang="fr-FR" sz="2400" dirty="0"/>
              <a:t> </a:t>
            </a:r>
            <a:r>
              <a:rPr lang="fr-FR" sz="2400" dirty="0" err="1"/>
              <a:t>person</a:t>
            </a:r>
            <a:r>
              <a:rPr lang="fr-FR" sz="2400" dirty="0"/>
              <a:t> </a:t>
            </a:r>
            <a:r>
              <a:rPr lang="fr-FR" sz="2400" dirty="0" err="1"/>
              <a:t>will</a:t>
            </a:r>
            <a:r>
              <a:rPr lang="fr-FR" sz="2400" dirty="0"/>
              <a:t> </a:t>
            </a:r>
            <a:r>
              <a:rPr lang="fr-FR" sz="2400" dirty="0" err="1"/>
              <a:t>draw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0 and 7</a:t>
            </a:r>
            <a:endParaRPr lang="fr-CA" sz="24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32123" y="338865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blue and green atom symbol&#10;&#10;AI-generated content may be incorrect.">
            <a:extLst>
              <a:ext uri="{FF2B5EF4-FFF2-40B4-BE49-F238E27FC236}">
                <a16:creationId xmlns:a16="http://schemas.microsoft.com/office/drawing/2014/main" id="{EC72CAA9-BF09-8AC2-28C7-6FFB0E00F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>
            <a:fillRect/>
          </a:stretch>
        </p:blipFill>
        <p:spPr>
          <a:xfrm>
            <a:off x="7629144" y="1682496"/>
            <a:ext cx="3502152" cy="3502152"/>
          </a:xfrm>
          <a:custGeom>
            <a:avLst/>
            <a:gdLst/>
            <a:ahLst/>
            <a:cxnLst/>
            <a:rect l="l" t="t" r="r" b="b"/>
            <a:pathLst>
              <a:path w="3502152" h="3502152">
                <a:moveTo>
                  <a:pt x="1751076" y="196996"/>
                </a:moveTo>
                <a:cubicBezTo>
                  <a:pt x="2609371" y="196996"/>
                  <a:pt x="3305156" y="892781"/>
                  <a:pt x="3305156" y="1751076"/>
                </a:cubicBezTo>
                <a:cubicBezTo>
                  <a:pt x="3305156" y="2609371"/>
                  <a:pt x="2609371" y="3305156"/>
                  <a:pt x="1751076" y="3305156"/>
                </a:cubicBezTo>
                <a:cubicBezTo>
                  <a:pt x="892781" y="3305156"/>
                  <a:pt x="196996" y="2609371"/>
                  <a:pt x="196996" y="1751076"/>
                </a:cubicBezTo>
                <a:cubicBezTo>
                  <a:pt x="196996" y="892781"/>
                  <a:pt x="892781" y="196996"/>
                  <a:pt x="1751076" y="196996"/>
                </a:cubicBezTo>
                <a:close/>
                <a:moveTo>
                  <a:pt x="1751076" y="153219"/>
                </a:moveTo>
                <a:cubicBezTo>
                  <a:pt x="868604" y="153219"/>
                  <a:pt x="153219" y="868604"/>
                  <a:pt x="153219" y="1751076"/>
                </a:cubicBezTo>
                <a:cubicBezTo>
                  <a:pt x="153219" y="2633548"/>
                  <a:pt x="868604" y="3348933"/>
                  <a:pt x="1751076" y="3348933"/>
                </a:cubicBezTo>
                <a:cubicBezTo>
                  <a:pt x="2633548" y="3348933"/>
                  <a:pt x="3348933" y="2633548"/>
                  <a:pt x="3348933" y="1751076"/>
                </a:cubicBezTo>
                <a:cubicBezTo>
                  <a:pt x="3348933" y="868604"/>
                  <a:pt x="2633548" y="153219"/>
                  <a:pt x="1751076" y="153219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4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4"/>
                  <a:pt x="783983" y="0"/>
                  <a:pt x="1751076" y="0"/>
                </a:cubicBezTo>
                <a:close/>
              </a:path>
            </a:pathLst>
          </a:cu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9F78725-8B4F-43D3-B767-EB7DB0C02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0457" y="1682496"/>
            <a:ext cx="3502152" cy="3502152"/>
          </a:xfrm>
          <a:custGeom>
            <a:avLst/>
            <a:gdLst>
              <a:gd name="connsiteX0" fmla="*/ 3657600 w 7315200"/>
              <a:gd name="connsiteY0" fmla="*/ 411480 h 7315200"/>
              <a:gd name="connsiteX1" fmla="*/ 6903720 w 7315200"/>
              <a:gd name="connsiteY1" fmla="*/ 3657600 h 7315200"/>
              <a:gd name="connsiteX2" fmla="*/ 3657600 w 7315200"/>
              <a:gd name="connsiteY2" fmla="*/ 6903720 h 7315200"/>
              <a:gd name="connsiteX3" fmla="*/ 411480 w 7315200"/>
              <a:gd name="connsiteY3" fmla="*/ 3657600 h 7315200"/>
              <a:gd name="connsiteX4" fmla="*/ 3657600 w 7315200"/>
              <a:gd name="connsiteY4" fmla="*/ 411480 h 7315200"/>
              <a:gd name="connsiteX5" fmla="*/ 3657600 w 7315200"/>
              <a:gd name="connsiteY5" fmla="*/ 320040 h 7315200"/>
              <a:gd name="connsiteX6" fmla="*/ 320040 w 7315200"/>
              <a:gd name="connsiteY6" fmla="*/ 3657600 h 7315200"/>
              <a:gd name="connsiteX7" fmla="*/ 3657600 w 7315200"/>
              <a:gd name="connsiteY7" fmla="*/ 6995160 h 7315200"/>
              <a:gd name="connsiteX8" fmla="*/ 6995160 w 7315200"/>
              <a:gd name="connsiteY8" fmla="*/ 3657600 h 7315200"/>
              <a:gd name="connsiteX9" fmla="*/ 3657600 w 7315200"/>
              <a:gd name="connsiteY9" fmla="*/ 320040 h 7315200"/>
              <a:gd name="connsiteX10" fmla="*/ 3657600 w 7315200"/>
              <a:gd name="connsiteY10" fmla="*/ 0 h 7315200"/>
              <a:gd name="connsiteX11" fmla="*/ 7315200 w 7315200"/>
              <a:gd name="connsiteY11" fmla="*/ 3657600 h 7315200"/>
              <a:gd name="connsiteX12" fmla="*/ 3657600 w 7315200"/>
              <a:gd name="connsiteY12" fmla="*/ 7315200 h 7315200"/>
              <a:gd name="connsiteX13" fmla="*/ 0 w 7315200"/>
              <a:gd name="connsiteY13" fmla="*/ 3657600 h 7315200"/>
              <a:gd name="connsiteX14" fmla="*/ 3657600 w 7315200"/>
              <a:gd name="connsiteY14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15200" h="7315200">
                <a:moveTo>
                  <a:pt x="3657600" y="411480"/>
                </a:moveTo>
                <a:cubicBezTo>
                  <a:pt x="5450383" y="411480"/>
                  <a:pt x="6903720" y="1864817"/>
                  <a:pt x="6903720" y="3657600"/>
                </a:cubicBezTo>
                <a:cubicBezTo>
                  <a:pt x="6903720" y="5450383"/>
                  <a:pt x="5450383" y="6903720"/>
                  <a:pt x="3657600" y="6903720"/>
                </a:cubicBezTo>
                <a:cubicBezTo>
                  <a:pt x="1864817" y="6903720"/>
                  <a:pt x="411480" y="5450383"/>
                  <a:pt x="411480" y="3657600"/>
                </a:cubicBezTo>
                <a:cubicBezTo>
                  <a:pt x="411480" y="1864817"/>
                  <a:pt x="1864817" y="411480"/>
                  <a:pt x="3657600" y="411480"/>
                </a:cubicBezTo>
                <a:close/>
                <a:moveTo>
                  <a:pt x="3657600" y="320040"/>
                </a:moveTo>
                <a:cubicBezTo>
                  <a:pt x="1814317" y="320040"/>
                  <a:pt x="320040" y="1814317"/>
                  <a:pt x="320040" y="3657600"/>
                </a:cubicBezTo>
                <a:cubicBezTo>
                  <a:pt x="320040" y="5500883"/>
                  <a:pt x="1814317" y="6995160"/>
                  <a:pt x="3657600" y="6995160"/>
                </a:cubicBezTo>
                <a:cubicBezTo>
                  <a:pt x="5500883" y="6995160"/>
                  <a:pt x="6995160" y="5500883"/>
                  <a:pt x="6995160" y="3657600"/>
                </a:cubicBezTo>
                <a:cubicBezTo>
                  <a:pt x="6995160" y="1814317"/>
                  <a:pt x="5500883" y="320040"/>
                  <a:pt x="3657600" y="320040"/>
                </a:cubicBezTo>
                <a:close/>
                <a:moveTo>
                  <a:pt x="3657600" y="0"/>
                </a:moveTo>
                <a:cubicBezTo>
                  <a:pt x="5677637" y="0"/>
                  <a:pt x="7315200" y="1637563"/>
                  <a:pt x="7315200" y="3657600"/>
                </a:cubicBezTo>
                <a:cubicBezTo>
                  <a:pt x="7315200" y="5677637"/>
                  <a:pt x="5677637" y="7315200"/>
                  <a:pt x="3657600" y="7315200"/>
                </a:cubicBezTo>
                <a:cubicBezTo>
                  <a:pt x="1637563" y="7315200"/>
                  <a:pt x="0" y="5677637"/>
                  <a:pt x="0" y="3657600"/>
                </a:cubicBezTo>
                <a:cubicBezTo>
                  <a:pt x="0" y="1637563"/>
                  <a:pt x="1637563" y="0"/>
                  <a:pt x="3657600" y="0"/>
                </a:cubicBezTo>
                <a:close/>
              </a:path>
            </a:pathLst>
          </a:custGeom>
          <a:blipFill dpi="0" rotWithShape="1">
            <a:blip r:embed="rId5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B0630D-5E49-4BF7-8CF1-7DECD4B08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7E3DF29-A3BC-402A-A498-16B2DF181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B14D33E-BADF-4271-ACE1-06D8199FF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7291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F3164D-8E48-0EBC-0476-B631B765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314" y="237349"/>
            <a:ext cx="6607277" cy="1609344"/>
          </a:xfrm>
        </p:spPr>
        <p:txBody>
          <a:bodyPr>
            <a:normAutofit/>
          </a:bodyPr>
          <a:lstStyle/>
          <a:p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card</a:t>
            </a:r>
            <a:endParaRPr lang="fr-CA" dirty="0"/>
          </a:p>
        </p:txBody>
      </p:sp>
      <p:pic>
        <p:nvPicPr>
          <p:cNvPr id="4" name="Picture 3" descr="A diagram of a algorithm&#10;&#10;AI-generated content may be incorrect.">
            <a:extLst>
              <a:ext uri="{FF2B5EF4-FFF2-40B4-BE49-F238E27FC236}">
                <a16:creationId xmlns:a16="http://schemas.microsoft.com/office/drawing/2014/main" id="{0F7AE315-3843-FFAA-8E6F-BC9FC8E9D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2190179"/>
            <a:ext cx="4787714" cy="2477641"/>
          </a:xfrm>
          <a:prstGeom prst="rect">
            <a:avLst/>
          </a:prstGeom>
        </p:spPr>
      </p:pic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B6A9158-587F-380E-70E3-7DC2BB3E5B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1420033"/>
              </p:ext>
            </p:extLst>
          </p:nvPr>
        </p:nvGraphicFramePr>
        <p:xfrm>
          <a:off x="4639037" y="1611165"/>
          <a:ext cx="7234308" cy="4537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5555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D46C0F-8AEB-3C5A-04AC-C79FEFFD9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84" y="484632"/>
            <a:ext cx="4741963" cy="1971964"/>
          </a:xfrm>
        </p:spPr>
        <p:txBody>
          <a:bodyPr>
            <a:normAutofit/>
          </a:bodyPr>
          <a:lstStyle/>
          <a:p>
            <a:r>
              <a:rPr lang="fr-FR" sz="4800" b="1"/>
              <a:t>Hand shuffling card</a:t>
            </a:r>
            <a:endParaRPr lang="fr-CA" sz="4800" b="1"/>
          </a:p>
        </p:txBody>
      </p:sp>
      <p:pic>
        <p:nvPicPr>
          <p:cNvPr id="7" name="Picture 6" descr="A person in a suit throwing playing cards&#10;&#10;AI-generated content may be incorrect.">
            <a:extLst>
              <a:ext uri="{FF2B5EF4-FFF2-40B4-BE49-F238E27FC236}">
                <a16:creationId xmlns:a16="http://schemas.microsoft.com/office/drawing/2014/main" id="{FD04D9C8-CB18-B6FC-5DE6-013FECE67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3" r="14645" b="-1"/>
          <a:stretch>
            <a:fillRect/>
          </a:stretch>
        </p:blipFill>
        <p:spPr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060CE1A-A2ED-43AC-857D-05822177F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598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F25E725-CF37-498C-A768-1FB662A7F7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9824382"/>
              </p:ext>
            </p:extLst>
          </p:nvPr>
        </p:nvGraphicFramePr>
        <p:xfrm>
          <a:off x="6386286" y="2456596"/>
          <a:ext cx="4741962" cy="3715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25386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943D298-0548-4C7A-870B-7594104F8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-1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6853AC08-F706-849D-53CE-C1D6F0E435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1" r="10973" b="1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F7B26C5-D249-4988-B86B-5A3D9E7BD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860" y="0"/>
            <a:ext cx="12188952" cy="6858000"/>
          </a:xfrm>
          <a:prstGeom prst="rect">
            <a:avLst/>
          </a:prstGeom>
          <a:blipFill dpi="0" rotWithShape="1">
            <a:blip r:embed="rId3">
              <a:alphaModFix amt="45000"/>
              <a:lum bright="70000" contrast="-70000"/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CC9A12-8A66-F42E-FD66-364E7A380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fr-FR" b="1" dirty="0" err="1"/>
              <a:t>Teleportation</a:t>
            </a:r>
            <a:r>
              <a:rPr lang="fr-FR" b="1" dirty="0"/>
              <a:t> </a:t>
            </a:r>
            <a:r>
              <a:rPr lang="fr-FR" b="1" dirty="0" err="1"/>
              <a:t>card</a:t>
            </a:r>
            <a:endParaRPr lang="fr-CA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6FDAED0-8B04-4181-B3D3-EA0A93C66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61B6F0D-567B-4CFA-BF50-79FDAC6EB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CE5D194-0A7E-49A6-B737-F71C1B396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BCCEA09E-B0D4-C042-0013-4653094DF4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64199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2987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964958D-AF5D-4863-B5FB-83F6B8CB1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0B19FE-2DAF-A4DF-03FF-03AE42AC5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fr-FR" sz="4800" b="1"/>
              <a:t>Hand swapping card</a:t>
            </a:r>
            <a:endParaRPr lang="fr-CA" sz="4800" b="1"/>
          </a:p>
        </p:txBody>
      </p:sp>
      <p:pic>
        <p:nvPicPr>
          <p:cNvPr id="7" name="Picture 6" descr="A diagram of a swap&#10;&#10;AI-generated content may be incorrect.">
            <a:extLst>
              <a:ext uri="{FF2B5EF4-FFF2-40B4-BE49-F238E27FC236}">
                <a16:creationId xmlns:a16="http://schemas.microsoft.com/office/drawing/2014/main" id="{719E365F-4DA7-7A16-BD5C-756D7290C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6" r="34238"/>
          <a:stretch>
            <a:fillRect/>
          </a:stretch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1002ACD-3B0C-4885-8754-8A00E926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5217F83F-64CC-2381-B940-B916691F0F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888760"/>
              </p:ext>
            </p:extLst>
          </p:nvPr>
        </p:nvGraphicFramePr>
        <p:xfrm>
          <a:off x="4650070" y="1722042"/>
          <a:ext cx="7538587" cy="4536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6989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E4AD978-B39B-05AC-0A7F-FD3FFB0CB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fr-FR" sz="3000" b="1" dirty="0" err="1">
                <a:solidFill>
                  <a:srgbClr val="FFFFFF"/>
                </a:solidFill>
              </a:rPr>
              <a:t>Superposed</a:t>
            </a:r>
            <a:r>
              <a:rPr lang="fr-FR" sz="3000" b="1" dirty="0">
                <a:solidFill>
                  <a:srgbClr val="FFFFFF"/>
                </a:solidFill>
              </a:rPr>
              <a:t> </a:t>
            </a:r>
            <a:r>
              <a:rPr lang="fr-FR" sz="3000" b="1" dirty="0" err="1">
                <a:solidFill>
                  <a:srgbClr val="FFFFFF"/>
                </a:solidFill>
              </a:rPr>
              <a:t>card</a:t>
            </a:r>
            <a:endParaRPr lang="fr-CA" sz="3000" b="1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DCDDAB4-1A90-F93D-E1B7-25FCFF100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049737"/>
              </p:ext>
            </p:extLst>
          </p:nvPr>
        </p:nvGraphicFramePr>
        <p:xfrm>
          <a:off x="6081713" y="725488"/>
          <a:ext cx="5141912" cy="5407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53199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1512D0-B20A-ACB0-6877-C8703D4C5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fr-FR" sz="3000" dirty="0" err="1">
                <a:solidFill>
                  <a:srgbClr val="FFFFFF"/>
                </a:solidFill>
              </a:rPr>
              <a:t>Color</a:t>
            </a:r>
            <a:r>
              <a:rPr lang="fr-FR" sz="3000" dirty="0">
                <a:solidFill>
                  <a:srgbClr val="FFFFFF"/>
                </a:solidFill>
              </a:rPr>
              <a:t> </a:t>
            </a:r>
            <a:r>
              <a:rPr lang="fr-FR" sz="3000" dirty="0" err="1">
                <a:solidFill>
                  <a:srgbClr val="FFFFFF"/>
                </a:solidFill>
              </a:rPr>
              <a:t>changing</a:t>
            </a:r>
            <a:r>
              <a:rPr lang="fr-FR" sz="3000" dirty="0">
                <a:solidFill>
                  <a:srgbClr val="FFFFFF"/>
                </a:solidFill>
              </a:rPr>
              <a:t> </a:t>
            </a:r>
            <a:r>
              <a:rPr lang="fr-FR" sz="3000" dirty="0" err="1">
                <a:solidFill>
                  <a:srgbClr val="FFFFFF"/>
                </a:solidFill>
              </a:rPr>
              <a:t>card</a:t>
            </a:r>
            <a:endParaRPr lang="fr-CA" sz="3000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C274EED-AE53-D16A-57A3-FDD61F39B8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4353864"/>
              </p:ext>
            </p:extLst>
          </p:nvPr>
        </p:nvGraphicFramePr>
        <p:xfrm>
          <a:off x="5493423" y="123093"/>
          <a:ext cx="6820581" cy="673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51086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58D7B03-E3AA-4CAD-AABC-6F07F9AF1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fr-FR" sz="3000" b="1" dirty="0">
                <a:solidFill>
                  <a:srgbClr val="FFFFFF"/>
                </a:solidFill>
              </a:rPr>
              <a:t>Balancing </a:t>
            </a:r>
            <a:r>
              <a:rPr lang="fr-FR" sz="3000" b="1" dirty="0" err="1">
                <a:solidFill>
                  <a:srgbClr val="FFFFFF"/>
                </a:solidFill>
              </a:rPr>
              <a:t>card</a:t>
            </a:r>
            <a:endParaRPr lang="fr-CA" sz="3000" b="1" dirty="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E187FB6-DA89-054A-6B72-8F39F05701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1747026"/>
              </p:ext>
            </p:extLst>
          </p:nvPr>
        </p:nvGraphicFramePr>
        <p:xfrm>
          <a:off x="6081713" y="725488"/>
          <a:ext cx="5141912" cy="5407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" name="Picture 2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4FE5DECF-AABD-A2F3-1B77-D3311E82D7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71" y="-30755"/>
            <a:ext cx="2115928" cy="138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5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8890B2-B888-6E6F-502D-7745BEAAF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fr-FR" sz="3000" b="1" dirty="0">
                <a:solidFill>
                  <a:srgbClr val="FFFFFF"/>
                </a:solidFill>
              </a:rPr>
              <a:t>Trading </a:t>
            </a:r>
            <a:r>
              <a:rPr lang="fr-FR" sz="3000" b="1" dirty="0" err="1">
                <a:solidFill>
                  <a:srgbClr val="FFFFFF"/>
                </a:solidFill>
              </a:rPr>
              <a:t>card</a:t>
            </a:r>
            <a:endParaRPr lang="fr-CA" sz="3000" b="1" dirty="0">
              <a:solidFill>
                <a:srgbClr val="FFFFFF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32" name="Espace réservé du contenu 2">
            <a:extLst>
              <a:ext uri="{FF2B5EF4-FFF2-40B4-BE49-F238E27FC236}">
                <a16:creationId xmlns:a16="http://schemas.microsoft.com/office/drawing/2014/main" id="{DA4748B4-263C-C4E8-795F-C69122CAF2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7963696"/>
              </p:ext>
            </p:extLst>
          </p:nvPr>
        </p:nvGraphicFramePr>
        <p:xfrm>
          <a:off x="6081713" y="725488"/>
          <a:ext cx="5141912" cy="5407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69416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9A1D830-E73C-47A9-A534-323CEEFF5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F69FBEC-4C47-4288-962D-3FC20C79F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4C22B28-1DDF-EB9E-65F1-2EA8D79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4" y="702365"/>
            <a:ext cx="3896264" cy="37656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Why Uno ?</a:t>
            </a:r>
          </a:p>
        </p:txBody>
      </p:sp>
      <p:pic>
        <p:nvPicPr>
          <p:cNvPr id="25" name="Picture 24" descr="Wood human figure">
            <a:extLst>
              <a:ext uri="{FF2B5EF4-FFF2-40B4-BE49-F238E27FC236}">
                <a16:creationId xmlns:a16="http://schemas.microsoft.com/office/drawing/2014/main" id="{0C20FFD1-A84B-727E-9FF1-9A8955057F0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2830" b="-1"/>
          <a:stretch>
            <a:fillRect/>
          </a:stretch>
        </p:blipFill>
        <p:spPr>
          <a:xfrm>
            <a:off x="20" y="10"/>
            <a:ext cx="6901088" cy="685799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54F6FC82-E588-4DA0-8096-0C3BD54F1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4" y="6229681"/>
            <a:ext cx="457200" cy="457200"/>
            <a:chOff x="11361456" y="6195813"/>
            <a:chExt cx="548640" cy="54864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8898E90-044F-45FF-8B4D-CE0F6A63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23BF161-A852-4DA5-BB4C-2DFC336B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" name="Picture 3" descr="A card with a red circle and yellow text&#10;&#10;AI-generated content may be incorrect.">
            <a:extLst>
              <a:ext uri="{FF2B5EF4-FFF2-40B4-BE49-F238E27FC236}">
                <a16:creationId xmlns:a16="http://schemas.microsoft.com/office/drawing/2014/main" id="{9A3FB354-FFFA-9A76-B996-29BA0E9574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7826">
            <a:off x="2003011" y="1144121"/>
            <a:ext cx="936107" cy="135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8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85EF37D-864E-66AC-FCCC-5EAAD5CFB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fr-FR" sz="3000" b="1" dirty="0" err="1">
                <a:solidFill>
                  <a:srgbClr val="FFFFFF"/>
                </a:solidFill>
              </a:rPr>
              <a:t>Funny</a:t>
            </a:r>
            <a:r>
              <a:rPr lang="fr-FR" sz="3000" b="1" dirty="0">
                <a:solidFill>
                  <a:srgbClr val="FFFFFF"/>
                </a:solidFill>
              </a:rPr>
              <a:t> </a:t>
            </a:r>
            <a:r>
              <a:rPr lang="fr-FR" sz="3000" b="1" dirty="0" err="1">
                <a:solidFill>
                  <a:srgbClr val="FFFFFF"/>
                </a:solidFill>
              </a:rPr>
              <a:t>card</a:t>
            </a:r>
            <a:endParaRPr lang="fr-CA" sz="3000" b="1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90B7A47-5A66-8FA7-1D21-6166FE0ED5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5546218"/>
              </p:ext>
            </p:extLst>
          </p:nvPr>
        </p:nvGraphicFramePr>
        <p:xfrm>
          <a:off x="5617886" y="433082"/>
          <a:ext cx="6026554" cy="5991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1320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9A1D830-E73C-47A9-A534-323CEEFF5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69FBEC-4C47-4288-962D-3FC20C79F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03808D-6B1E-708D-0D62-44F167B91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4" y="702365"/>
            <a:ext cx="3896264" cy="376566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Bots to play with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513D7D-18C4-AC7D-D5FD-5D094E66B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2" y="4389120"/>
            <a:ext cx="3867073" cy="106984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/>
              <a:t>Uses QAOA to decide which action to take</a:t>
            </a:r>
          </a:p>
        </p:txBody>
      </p:sp>
      <p:pic>
        <p:nvPicPr>
          <p:cNvPr id="5" name="Picture 4" descr="Toy robots shaking hands">
            <a:extLst>
              <a:ext uri="{FF2B5EF4-FFF2-40B4-BE49-F238E27FC236}">
                <a16:creationId xmlns:a16="http://schemas.microsoft.com/office/drawing/2014/main" id="{45501BC7-248C-D4CA-34AD-40583344936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223" r="8860"/>
          <a:stretch>
            <a:fillRect/>
          </a:stretch>
        </p:blipFill>
        <p:spPr>
          <a:xfrm>
            <a:off x="20" y="10"/>
            <a:ext cx="6901088" cy="685799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4F6FC82-E588-4DA0-8096-0C3BD54F1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4" y="6229681"/>
            <a:ext cx="457200" cy="457200"/>
            <a:chOff x="11361456" y="6195813"/>
            <a:chExt cx="548640" cy="54864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8898E90-044F-45FF-8B4D-CE0F6A63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23BF161-A852-4DA5-BB4C-2DFC336B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598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E4466-F568-49DF-D9DB-09C8DF8B1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-272426"/>
            <a:ext cx="5188624" cy="1831344"/>
          </a:xfrm>
        </p:spPr>
        <p:txBody>
          <a:bodyPr>
            <a:normAutofit/>
          </a:bodyPr>
          <a:lstStyle/>
          <a:p>
            <a:r>
              <a:rPr lang="en-US" sz="4800" dirty="0"/>
              <a:t>Quantum bot</a:t>
            </a:r>
          </a:p>
        </p:txBody>
      </p:sp>
      <p:sp>
        <p:nvSpPr>
          <p:cNvPr id="2065" name="Freeform: Shape 2056">
            <a:extLst>
              <a:ext uri="{FF2B5EF4-FFF2-40B4-BE49-F238E27FC236}">
                <a16:creationId xmlns:a16="http://schemas.microsoft.com/office/drawing/2014/main" id="{271EEDE1-4FF3-4A74-BD95-6852CD023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9391" y="1673352"/>
            <a:ext cx="3502152" cy="3502152"/>
          </a:xfrm>
          <a:custGeom>
            <a:avLst/>
            <a:gdLst>
              <a:gd name="connsiteX0" fmla="*/ 1751076 w 3502152"/>
              <a:gd name="connsiteY0" fmla="*/ 228600 h 3502152"/>
              <a:gd name="connsiteX1" fmla="*/ 228600 w 3502152"/>
              <a:gd name="connsiteY1" fmla="*/ 1751076 h 3502152"/>
              <a:gd name="connsiteX2" fmla="*/ 1751076 w 3502152"/>
              <a:gd name="connsiteY2" fmla="*/ 3273552 h 3502152"/>
              <a:gd name="connsiteX3" fmla="*/ 3273552 w 3502152"/>
              <a:gd name="connsiteY3" fmla="*/ 1751076 h 3502152"/>
              <a:gd name="connsiteX4" fmla="*/ 1751076 w 3502152"/>
              <a:gd name="connsiteY4" fmla="*/ 228600 h 3502152"/>
              <a:gd name="connsiteX5" fmla="*/ 1751076 w 3502152"/>
              <a:gd name="connsiteY5" fmla="*/ 0 h 3502152"/>
              <a:gd name="connsiteX6" fmla="*/ 3502152 w 3502152"/>
              <a:gd name="connsiteY6" fmla="*/ 1751076 h 3502152"/>
              <a:gd name="connsiteX7" fmla="*/ 1751076 w 3502152"/>
              <a:gd name="connsiteY7" fmla="*/ 3502152 h 3502152"/>
              <a:gd name="connsiteX8" fmla="*/ 0 w 3502152"/>
              <a:gd name="connsiteY8" fmla="*/ 1751076 h 3502152"/>
              <a:gd name="connsiteX9" fmla="*/ 1751076 w 3502152"/>
              <a:gd name="connsiteY9" fmla="*/ 0 h 350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02152" h="3502152">
                <a:moveTo>
                  <a:pt x="1751076" y="228600"/>
                </a:moveTo>
                <a:cubicBezTo>
                  <a:pt x="910236" y="228600"/>
                  <a:pt x="228600" y="910236"/>
                  <a:pt x="228600" y="1751076"/>
                </a:cubicBezTo>
                <a:cubicBezTo>
                  <a:pt x="228600" y="2591916"/>
                  <a:pt x="910236" y="3273552"/>
                  <a:pt x="1751076" y="3273552"/>
                </a:cubicBezTo>
                <a:cubicBezTo>
                  <a:pt x="2591916" y="3273552"/>
                  <a:pt x="3273552" y="2591916"/>
                  <a:pt x="3273552" y="1751076"/>
                </a:cubicBezTo>
                <a:cubicBezTo>
                  <a:pt x="3273552" y="910236"/>
                  <a:pt x="2591916" y="228600"/>
                  <a:pt x="1751076" y="228600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3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3"/>
                  <a:pt x="783983" y="0"/>
                  <a:pt x="17510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ai-trading">
            <a:extLst>
              <a:ext uri="{FF2B5EF4-FFF2-40B4-BE49-F238E27FC236}">
                <a16:creationId xmlns:a16="http://schemas.microsoft.com/office/drawing/2014/main" id="{F7668B44-B24F-D3CF-3CEB-AAD5E360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8617" y="2510028"/>
            <a:ext cx="16637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6" name="Rectangle 2065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7381F52A-25D7-415C-8E15-66BFB3F7B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F31CC467-05B2-44CA-A28C-2018F5094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63" name="Oval 2062">
              <a:extLst>
                <a:ext uri="{FF2B5EF4-FFF2-40B4-BE49-F238E27FC236}">
                  <a16:creationId xmlns:a16="http://schemas.microsoft.com/office/drawing/2014/main" id="{DF3A2CCB-9C68-497B-AFC1-78E993152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7786696-4C37-9BF3-6C4C-A2F7630C90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792154"/>
              </p:ext>
            </p:extLst>
          </p:nvPr>
        </p:nvGraphicFramePr>
        <p:xfrm>
          <a:off x="5480769" y="1125415"/>
          <a:ext cx="6627499" cy="4933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1191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4664CB4-B2D2-4732-AB2C-939321E99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3168EC-D910-4109-8158-A433124BB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EB50A5-ED88-4DB9-A0A0-1370FEEE6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3" y="1110053"/>
            <a:ext cx="663143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CF5BC1-C93B-FB54-32FE-288D0BC28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156" y="1432223"/>
            <a:ext cx="5965470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0E3A0-B7DE-1344-D978-1C0CC1B59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8156" y="4790199"/>
            <a:ext cx="5965470" cy="668769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E5686051-BB2E-0E98-ED50-7BC40CC2A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55117" y="1702032"/>
            <a:ext cx="3416725" cy="341672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AA47C27-8894-42A7-8D01-C902DA9B7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B4BD81D-EAC7-4C48-A5FD-A1156EC84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CAF43F4-8892-4C5D-A8ED-C423F5175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D028E2F-5F35-49A4-86F5-81814931E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6297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7C5CF-7EB4-C454-4679-BBF3B4D92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6EE7C-A78B-ADB7-164F-870CDBD6D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deo.mp4">
            <a:hlinkClick r:id="" action="ppaction://media"/>
            <a:extLst>
              <a:ext uri="{FF2B5EF4-FFF2-40B4-BE49-F238E27FC236}">
                <a16:creationId xmlns:a16="http://schemas.microsoft.com/office/drawing/2014/main" id="{795D4E53-7B2E-81A7-D8B2-51757F7526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9150" y="-1"/>
            <a:ext cx="10629138" cy="690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8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A3CA49A-71DD-4E8D-8D00-0D000AB38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E8537E-57AF-43EA-8734-3C66AD724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DA8C18B-9C8E-47E6-BAEF-86331BC0A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1301E-8CAD-8DED-267D-6DD64E8BF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3" y="643467"/>
            <a:ext cx="6271758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Merci beaucoup</a:t>
            </a:r>
            <a:r>
              <a:rPr lang="en-US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EB9B1-F0B7-ECB3-9A65-51435A82C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0981" y="643467"/>
            <a:ext cx="2711993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85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9A1D830-E73C-47A9-A534-323CEEFF5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69FBEC-4C47-4288-962D-3FC20C79F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0C54E8A-F898-5B6E-EE06-D2B6E3BBA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4" y="702365"/>
            <a:ext cx="3896264" cy="37656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Ways of exploration</a:t>
            </a:r>
          </a:p>
        </p:txBody>
      </p:sp>
      <p:pic>
        <p:nvPicPr>
          <p:cNvPr id="6" name="Picture 5" descr="Time compass on hand">
            <a:extLst>
              <a:ext uri="{FF2B5EF4-FFF2-40B4-BE49-F238E27FC236}">
                <a16:creationId xmlns:a16="http://schemas.microsoft.com/office/drawing/2014/main" id="{B42503DA-C641-F340-46FC-1B597158869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162" r="22920"/>
          <a:stretch>
            <a:fillRect/>
          </a:stretch>
        </p:blipFill>
        <p:spPr>
          <a:xfrm>
            <a:off x="20" y="10"/>
            <a:ext cx="6901088" cy="68579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4F6FC82-E588-4DA0-8096-0C3BD54F1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4" y="6229681"/>
            <a:ext cx="457200" cy="457200"/>
            <a:chOff x="11361456" y="6195813"/>
            <a:chExt cx="548640" cy="54864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8898E90-044F-45FF-8B4D-CE0F6A63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23BF161-A852-4DA5-BB4C-2DFC336B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6052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AAA0D94-BFF0-44AF-9E04-13800A619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E0242FF-80FA-4D90-877A-E17E42240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bot gris avec boutons colorés">
            <a:extLst>
              <a:ext uri="{FF2B5EF4-FFF2-40B4-BE49-F238E27FC236}">
                <a16:creationId xmlns:a16="http://schemas.microsoft.com/office/drawing/2014/main" id="{25AD0E00-9E03-D00B-EC2D-9F95B72C6B5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9006" r="-2" b="-2"/>
          <a:stretch>
            <a:fillRect/>
          </a:stretch>
        </p:blipFill>
        <p:spPr>
          <a:xfrm>
            <a:off x="918124" y="1111504"/>
            <a:ext cx="3723212" cy="457809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B92E287-CC3E-48F7-B435-D232FB900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1336" y="1110053"/>
            <a:ext cx="6630506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551D31-F830-596C-2888-B66E308A7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376" y="1432223"/>
            <a:ext cx="6057144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80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Add a second level bot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354BB7A-6D45-494D-90A8-2F497C01F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2E4495-24BE-4FFE-91E5-5BA7727EF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71644A3-12B1-4F51-BB08-FDD391EF5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6658C1-CF92-4E90-A775-D0D64A3D3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9049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AAA0D94-BFF0-44AF-9E04-13800A619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0242FF-80FA-4D90-877A-E17E42240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hands holding a trophy&#10;&#10;AI-generated content may be incorrect.">
            <a:extLst>
              <a:ext uri="{FF2B5EF4-FFF2-40B4-BE49-F238E27FC236}">
                <a16:creationId xmlns:a16="http://schemas.microsoft.com/office/drawing/2014/main" id="{1350A443-4469-B170-2541-280743389C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439" r="29814"/>
          <a:stretch>
            <a:fillRect/>
          </a:stretch>
        </p:blipFill>
        <p:spPr>
          <a:xfrm>
            <a:off x="918124" y="1111504"/>
            <a:ext cx="3723212" cy="457809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B92E287-CC3E-48F7-B435-D232FB900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1336" y="1110053"/>
            <a:ext cx="6630506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D863D1-FE00-7B7E-422B-62B917BA9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376" y="1432223"/>
            <a:ext cx="6057144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Develop enough bots so they can play together and the spectator can bet on the winner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354BB7A-6D45-494D-90A8-2F497C01F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2E4495-24BE-4FFE-91E5-5BA7727EF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71644A3-12B1-4F51-BB08-FDD391EF5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6658C1-CF92-4E90-A775-D0D64A3D3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476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8363C3DA-5063-4048-965B-F5FDB35CC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BE79ECB-20D1-486E-B39D-0F98D69BE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2F1DBD8-7930-4EF6-AF8F-F6A674303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067B639-6CB7-2FDF-B9D5-35169F555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Uno classical mechanics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39044D3-8725-4D57-BD64-A96E7C271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DCC089B-F750-4C12-822F-DF53F4DD3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CDC7132-9021-4F21-AE5A-9B9B90C98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0D011B8-BF69-4B6B-B3D2-F1BA77108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6" name="Picture 5" descr="A card game with cards falling&#10;&#10;AI-generated content may be incorrect.">
            <a:extLst>
              <a:ext uri="{FF2B5EF4-FFF2-40B4-BE49-F238E27FC236}">
                <a16:creationId xmlns:a16="http://schemas.microsoft.com/office/drawing/2014/main" id="{7377A22F-6561-A7B4-06CA-1B8B7DEAF9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" r="9103"/>
          <a:stretch>
            <a:fillRect/>
          </a:stretch>
        </p:blipFill>
        <p:spPr>
          <a:xfrm>
            <a:off x="920833" y="1328839"/>
            <a:ext cx="6647395" cy="413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27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62D6FA-6AA2-2F79-340E-01FBBFB7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5177377"/>
          </a:xfrm>
          <a:ln>
            <a:noFill/>
          </a:ln>
        </p:spPr>
        <p:txBody>
          <a:bodyPr>
            <a:normAutofit/>
          </a:bodyPr>
          <a:lstStyle/>
          <a:p>
            <a:r>
              <a:rPr lang="fr-FR" sz="4000"/>
              <a:t>Main mechanics</a:t>
            </a:r>
            <a:endParaRPr lang="fr-CA" sz="40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E83FD2B1-7A88-2F4A-E902-9B42B1C6CD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202107"/>
              </p:ext>
            </p:extLst>
          </p:nvPr>
        </p:nvGraphicFramePr>
        <p:xfrm>
          <a:off x="449363" y="176115"/>
          <a:ext cx="7357753" cy="6481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8814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board with math equations&#10;&#10;AI-generated content may be incorrect.">
            <a:extLst>
              <a:ext uri="{FF2B5EF4-FFF2-40B4-BE49-F238E27FC236}">
                <a16:creationId xmlns:a16="http://schemas.microsoft.com/office/drawing/2014/main" id="{57229008-EAD5-CDE3-F19B-D773EAD3E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75" r="9091"/>
          <a:stretch>
            <a:fillRect/>
          </a:stretch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55BE2824-A619-43D4-8CEE-814E76EAC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blipFill dpi="0" rotWithShape="1">
            <a:blip r:embed="rId7">
              <a:alphaModFix amt="1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757314-8028-429F-A691-15514DF11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53168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CFB0F09-9A6D-4393-94DE-D19BB32FF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669517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1A8FF86-3729-44D9-9029-E0816A7E2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48443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924F705-30C0-4ED8-9364-62609FAD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5253661"/>
            <a:ext cx="1080904" cy="1080902"/>
            <a:chOff x="9685338" y="4460675"/>
            <a:chExt cx="1080904" cy="1080902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011EC6B-5921-4E83-802A-C8EDBFF94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6591F3A-6CC6-475E-B681-19B2E17DC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37E1991-A738-40AD-CE92-AE8202AE1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2612367"/>
            <a:ext cx="9966960" cy="30171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Time for some Quantum</a:t>
            </a:r>
          </a:p>
        </p:txBody>
      </p:sp>
    </p:spTree>
    <p:extLst>
      <p:ext uri="{BB962C8B-B14F-4D97-AF65-F5344CB8AC3E}">
        <p14:creationId xmlns:p14="http://schemas.microsoft.com/office/powerpoint/2010/main" val="242909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8709B8-B2D2-3F71-39A9-C94DCE07F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fr-FR"/>
              <a:t>What we kept from the classical game</a:t>
            </a:r>
            <a:endParaRPr lang="fr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9E9AD81-53A5-8F34-E357-EB3C1D33C7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775120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1623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7806062-06C2-7127-22B6-F43495EB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5177377"/>
          </a:xfrm>
          <a:ln>
            <a:noFill/>
          </a:ln>
        </p:spPr>
        <p:txBody>
          <a:bodyPr>
            <a:normAutofit/>
          </a:bodyPr>
          <a:lstStyle/>
          <a:p>
            <a:r>
              <a:rPr lang="fr-FR" sz="4000"/>
              <a:t>Where did we add Quantum</a:t>
            </a:r>
            <a:endParaRPr lang="fr-CA" sz="40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7570EC09-9026-DB7D-5FBF-7E92065987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1362252"/>
              </p:ext>
            </p:extLst>
          </p:nvPr>
        </p:nvGraphicFramePr>
        <p:xfrm>
          <a:off x="622300" y="639763"/>
          <a:ext cx="657225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4327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9C8D586-1ECD-4981-BED2-97336112C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9E144A-F76C-038B-FECC-F9C087EA8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fr-FR" sz="4000"/>
              <a:t>Initialization of the game</a:t>
            </a:r>
            <a:endParaRPr lang="fr-CA" sz="4000"/>
          </a:p>
        </p:txBody>
      </p:sp>
      <p:pic>
        <p:nvPicPr>
          <p:cNvPr id="6" name="Picture 5" descr="A deck of cards with a logo on it&#10;&#10;AI-generated content may be incorrect.">
            <a:extLst>
              <a:ext uri="{FF2B5EF4-FFF2-40B4-BE49-F238E27FC236}">
                <a16:creationId xmlns:a16="http://schemas.microsoft.com/office/drawing/2014/main" id="{E6AFA6DB-5808-7BBD-1E3A-C4C5EC9A0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7" r="20096" b="-1"/>
          <a:stretch>
            <a:fillRect/>
          </a:stretch>
        </p:blipFill>
        <p:spPr>
          <a:xfrm>
            <a:off x="1" y="10"/>
            <a:ext cx="6066502" cy="6857989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C8AE12-A172-52AB-B685-C43906737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800" dirty="0"/>
              <a:t>Quantum </a:t>
            </a:r>
            <a:r>
              <a:rPr lang="fr-FR" sz="2800" dirty="0" err="1"/>
              <a:t>shuffling</a:t>
            </a:r>
            <a:endParaRPr lang="fr-FR" sz="2800" dirty="0"/>
          </a:p>
          <a:p>
            <a:pPr marL="457200" lvl="1" indent="0">
              <a:buNone/>
            </a:pPr>
            <a:r>
              <a:rPr lang="fr-FR" sz="2800" dirty="0" err="1"/>
              <a:t>Generate</a:t>
            </a:r>
            <a:r>
              <a:rPr lang="fr-FR" sz="2800" dirty="0"/>
              <a:t> a </a:t>
            </a:r>
            <a:r>
              <a:rPr lang="fr-FR" sz="2800" b="1" dirty="0"/>
              <a:t>quantum </a:t>
            </a:r>
            <a:r>
              <a:rPr lang="fr-FR" sz="2800" b="1" dirty="0" err="1"/>
              <a:t>random</a:t>
            </a:r>
            <a:r>
              <a:rPr lang="fr-FR" sz="2800" b="1" dirty="0"/>
              <a:t> </a:t>
            </a:r>
            <a:r>
              <a:rPr lang="fr-FR" sz="2800" b="1" dirty="0" err="1"/>
              <a:t>number</a:t>
            </a:r>
            <a:r>
              <a:rPr lang="fr-FR" sz="2800" b="1" dirty="0"/>
              <a:t> </a:t>
            </a:r>
            <a:r>
              <a:rPr lang="fr-FR" sz="2800" dirty="0" err="1"/>
              <a:t>with</a:t>
            </a:r>
            <a:r>
              <a:rPr lang="fr-FR" sz="2800" dirty="0"/>
              <a:t> an </a:t>
            </a:r>
            <a:r>
              <a:rPr lang="fr-FR" sz="2800" b="1" dirty="0"/>
              <a:t>Hadamard </a:t>
            </a:r>
            <a:r>
              <a:rPr lang="fr-FR" sz="2800" b="1" dirty="0" err="1"/>
              <a:t>tower</a:t>
            </a:r>
            <a:r>
              <a:rPr lang="fr-FR" sz="2800" b="1" dirty="0"/>
              <a:t> </a:t>
            </a:r>
            <a:r>
              <a:rPr lang="fr-FR" sz="2800" dirty="0"/>
              <a:t>to </a:t>
            </a:r>
            <a:r>
              <a:rPr lang="fr-FR" sz="2800" dirty="0" err="1"/>
              <a:t>shuffle</a:t>
            </a:r>
            <a:r>
              <a:rPr lang="fr-FR" sz="2800" dirty="0"/>
              <a:t> the deck </a:t>
            </a:r>
            <a:r>
              <a:rPr lang="fr-FR" sz="2800" dirty="0" err="1"/>
              <a:t>with</a:t>
            </a:r>
            <a:endParaRPr lang="fr-CA" sz="2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001A23-2767-4A31-BD30-56112DE95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6BD30CE-7C6B-4C5B-8206-2A912062D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FA45EC6-AD58-4CAF-846D-46D82B614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079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9C8D586-1ECD-4981-BED2-97336112C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6A472F-EDAB-1B60-B769-A3DA46E3D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fr-FR" dirty="0" err="1"/>
              <a:t>Winning</a:t>
            </a:r>
            <a:r>
              <a:rPr lang="fr-FR" dirty="0"/>
              <a:t> condition</a:t>
            </a:r>
            <a:endParaRPr lang="fr-CA" dirty="0"/>
          </a:p>
        </p:txBody>
      </p:sp>
      <p:pic>
        <p:nvPicPr>
          <p:cNvPr id="6" name="Content Placeholder 5" descr="A close-up of a medal&#10;&#10;AI-generated content may be incorrect.">
            <a:extLst>
              <a:ext uri="{FF2B5EF4-FFF2-40B4-BE49-F238E27FC236}">
                <a16:creationId xmlns:a16="http://schemas.microsoft.com/office/drawing/2014/main" id="{0A0750BB-6362-1255-C62C-61EA0E6B3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6" r="28126"/>
          <a:stretch>
            <a:fillRect/>
          </a:stretch>
        </p:blipFill>
        <p:spPr>
          <a:xfrm>
            <a:off x="1" y="10"/>
            <a:ext cx="6066502" cy="6857989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F7461A4-8A38-EE81-21EE-2A64E7AFD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662247" cy="4137466"/>
          </a:xfrm>
        </p:spPr>
        <p:txBody>
          <a:bodyPr>
            <a:noAutofit/>
          </a:bodyPr>
          <a:lstStyle/>
          <a:p>
            <a:r>
              <a:rPr lang="en-CA" sz="2800" dirty="0"/>
              <a:t>When a player has </a:t>
            </a:r>
            <a:r>
              <a:rPr lang="en-CA" sz="2800" b="1" dirty="0"/>
              <a:t>0 cards left</a:t>
            </a:r>
            <a:endParaRPr lang="en-CA" sz="2800" dirty="0"/>
          </a:p>
          <a:p>
            <a:r>
              <a:rPr lang="en-CA" sz="2800" dirty="0"/>
              <a:t>A </a:t>
            </a:r>
            <a:r>
              <a:rPr lang="en-CA" sz="2800" b="1" dirty="0"/>
              <a:t>quantum circuit</a:t>
            </a:r>
            <a:r>
              <a:rPr lang="en-CA" sz="2800" dirty="0"/>
              <a:t> is executed to </a:t>
            </a:r>
            <a:r>
              <a:rPr lang="en-CA" sz="2800" b="1" dirty="0"/>
              <a:t>measure the player register</a:t>
            </a:r>
            <a:endParaRPr lang="en-CA" sz="2800" dirty="0"/>
          </a:p>
          <a:p>
            <a:r>
              <a:rPr lang="en-CA" sz="2800" dirty="0"/>
              <a:t>The result </a:t>
            </a:r>
            <a:r>
              <a:rPr lang="en-CA" sz="2800" b="1" dirty="0"/>
              <a:t>collapses to the winning player's index</a:t>
            </a:r>
            <a:endParaRPr lang="en-CA" sz="2800" dirty="0"/>
          </a:p>
          <a:p>
            <a:r>
              <a:rPr lang="en-CA" sz="2800" dirty="0"/>
              <a:t>This identifies the winner </a:t>
            </a:r>
            <a:r>
              <a:rPr lang="en-CA" sz="2800" b="1" dirty="0"/>
              <a:t>using quantum readout</a:t>
            </a:r>
            <a:endParaRPr lang="en-CA" sz="28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001A23-2767-4A31-BD30-56112DE95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6BD30CE-7C6B-4C5B-8206-2A912062D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FA45EC6-AD58-4CAF-846D-46D82B614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50733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516</TotalTime>
  <Words>616</Words>
  <Application>Microsoft Office PowerPoint</Application>
  <PresentationFormat>Grand écran</PresentationFormat>
  <Paragraphs>94</Paragraphs>
  <Slides>28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Calibri</vt:lpstr>
      <vt:lpstr>Rockwell</vt:lpstr>
      <vt:lpstr>Rockwell Condensed</vt:lpstr>
      <vt:lpstr>Rockwell Extra Bold</vt:lpstr>
      <vt:lpstr>Wingdings</vt:lpstr>
      <vt:lpstr>Wood Type</vt:lpstr>
      <vt:lpstr>Quantum you know</vt:lpstr>
      <vt:lpstr>Why Uno ?</vt:lpstr>
      <vt:lpstr>Uno classical mechanics</vt:lpstr>
      <vt:lpstr>Main mechanics</vt:lpstr>
      <vt:lpstr>Time for some Quantum</vt:lpstr>
      <vt:lpstr>What we kept from the classical game</vt:lpstr>
      <vt:lpstr>Where did we add Quantum</vt:lpstr>
      <vt:lpstr>Initialization of the game</vt:lpstr>
      <vt:lpstr>Winning condition</vt:lpstr>
      <vt:lpstr>Special cards</vt:lpstr>
      <vt:lpstr>Random drawing card</vt:lpstr>
      <vt:lpstr>Search card</vt:lpstr>
      <vt:lpstr>Hand shuffling card</vt:lpstr>
      <vt:lpstr>Teleportation card</vt:lpstr>
      <vt:lpstr>Hand swapping card</vt:lpstr>
      <vt:lpstr>Superposed card</vt:lpstr>
      <vt:lpstr>Color changing card</vt:lpstr>
      <vt:lpstr>Balancing card</vt:lpstr>
      <vt:lpstr>Trading card</vt:lpstr>
      <vt:lpstr>Funny card</vt:lpstr>
      <vt:lpstr>Bots to play with</vt:lpstr>
      <vt:lpstr>Quantum bot</vt:lpstr>
      <vt:lpstr>Demonstration</vt:lpstr>
      <vt:lpstr>Présentation PowerPoint</vt:lpstr>
      <vt:lpstr>Merci beaucoup!</vt:lpstr>
      <vt:lpstr>Ways of exploration</vt:lpstr>
      <vt:lpstr>Add a second level bot</vt:lpstr>
      <vt:lpstr>Develop enough bots so they can play together and the spectator can bet on the winner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Gasnier, Pacôme</dc:creator>
  <cp:lastModifiedBy>Gasnier, Pacôme</cp:lastModifiedBy>
  <cp:revision>10</cp:revision>
  <dcterms:created xsi:type="dcterms:W3CDTF">2025-06-20T04:07:47Z</dcterms:created>
  <dcterms:modified xsi:type="dcterms:W3CDTF">2025-06-20T18:36:03Z</dcterms:modified>
</cp:coreProperties>
</file>